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257" r:id="rId3"/>
    <p:sldId id="258" r:id="rId4"/>
    <p:sldId id="264" r:id="rId5"/>
    <p:sldId id="259" r:id="rId6"/>
    <p:sldId id="267" r:id="rId7"/>
    <p:sldId id="286" r:id="rId8"/>
    <p:sldId id="289" r:id="rId9"/>
    <p:sldId id="294" r:id="rId10"/>
    <p:sldId id="287" r:id="rId11"/>
    <p:sldId id="295" r:id="rId12"/>
    <p:sldId id="272" r:id="rId13"/>
    <p:sldId id="285" r:id="rId14"/>
    <p:sldId id="288" r:id="rId15"/>
    <p:sldId id="296" r:id="rId16"/>
    <p:sldId id="297" r:id="rId17"/>
    <p:sldId id="266" r:id="rId18"/>
    <p:sldId id="265" r:id="rId19"/>
    <p:sldId id="301" r:id="rId20"/>
    <p:sldId id="302" r:id="rId21"/>
    <p:sldId id="303" r:id="rId22"/>
    <p:sldId id="312" r:id="rId23"/>
    <p:sldId id="315" r:id="rId24"/>
    <p:sldId id="314" r:id="rId25"/>
    <p:sldId id="313" r:id="rId26"/>
    <p:sldId id="304" r:id="rId27"/>
    <p:sldId id="305" r:id="rId28"/>
    <p:sldId id="316" r:id="rId29"/>
    <p:sldId id="306" r:id="rId30"/>
    <p:sldId id="298" r:id="rId31"/>
    <p:sldId id="260" r:id="rId32"/>
    <p:sldId id="299" r:id="rId33"/>
    <p:sldId id="300" r:id="rId34"/>
    <p:sldId id="261" r:id="rId35"/>
    <p:sldId id="274" r:id="rId36"/>
    <p:sldId id="276" r:id="rId37"/>
    <p:sldId id="278" r:id="rId38"/>
    <p:sldId id="279" r:id="rId39"/>
    <p:sldId id="280" r:id="rId40"/>
    <p:sldId id="281" r:id="rId41"/>
    <p:sldId id="293" r:id="rId42"/>
    <p:sldId id="283"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FD5C28-0F2F-47BC-BAA4-11877CF59E7B}" v="497" dt="2019-05-09T10:45:08.9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9" autoAdjust="0"/>
    <p:restoredTop sz="94660"/>
  </p:normalViewPr>
  <p:slideViewPr>
    <p:cSldViewPr snapToGrid="0">
      <p:cViewPr varScale="1">
        <p:scale>
          <a:sx n="77" d="100"/>
          <a:sy n="77" d="100"/>
        </p:scale>
        <p:origin x="69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thony Mills" userId="4471587e9afcd208" providerId="LiveId" clId="{5BFD5C28-0F2F-47BC-BAA4-11877CF59E7B}"/>
    <pc:docChg chg="undo redo custSel mod addSld delSld modSld sldOrd">
      <pc:chgData name="Anthony Mills" userId="4471587e9afcd208" providerId="LiveId" clId="{5BFD5C28-0F2F-47BC-BAA4-11877CF59E7B}" dt="2019-05-09T10:45:15.307" v="12888" actId="20577"/>
      <pc:docMkLst>
        <pc:docMk/>
      </pc:docMkLst>
      <pc:sldChg chg="addSp delSp modSp delDesignElem">
        <pc:chgData name="Anthony Mills" userId="4471587e9afcd208" providerId="LiveId" clId="{5BFD5C28-0F2F-47BC-BAA4-11877CF59E7B}" dt="2019-04-29T08:14:24.738" v="62" actId="26606"/>
        <pc:sldMkLst>
          <pc:docMk/>
          <pc:sldMk cId="2563584378" sldId="258"/>
        </pc:sldMkLst>
        <pc:spChg chg="mod">
          <ac:chgData name="Anthony Mills" userId="4471587e9afcd208" providerId="LiveId" clId="{5BFD5C28-0F2F-47BC-BAA4-11877CF59E7B}" dt="2019-04-29T08:14:24.738" v="62" actId="26606"/>
          <ac:spMkLst>
            <pc:docMk/>
            <pc:sldMk cId="2563584378" sldId="258"/>
            <ac:spMk id="2" creationId="{3451E4DD-4358-4DFA-A8BE-510784E56812}"/>
          </ac:spMkLst>
        </pc:spChg>
        <pc:spChg chg="mod ord">
          <ac:chgData name="Anthony Mills" userId="4471587e9afcd208" providerId="LiveId" clId="{5BFD5C28-0F2F-47BC-BAA4-11877CF59E7B}" dt="2019-04-29T08:14:24.738" v="62" actId="26606"/>
          <ac:spMkLst>
            <pc:docMk/>
            <pc:sldMk cId="2563584378" sldId="258"/>
            <ac:spMk id="3" creationId="{41B9A144-C87E-4BB6-A05D-D4984A56405D}"/>
          </ac:spMkLst>
        </pc:spChg>
        <pc:spChg chg="del">
          <ac:chgData name="Anthony Mills" userId="4471587e9afcd208" providerId="LiveId" clId="{5BFD5C28-0F2F-47BC-BAA4-11877CF59E7B}" dt="2019-04-29T08:00:47.332" v="3" actId="26606"/>
          <ac:spMkLst>
            <pc:docMk/>
            <pc:sldMk cId="2563584378" sldId="258"/>
            <ac:spMk id="5" creationId="{8D70B121-56F4-4848-B38B-182089D909FA}"/>
          </ac:spMkLst>
        </pc:spChg>
        <pc:spChg chg="add del mod">
          <ac:chgData name="Anthony Mills" userId="4471587e9afcd208" providerId="LiveId" clId="{5BFD5C28-0F2F-47BC-BAA4-11877CF59E7B}" dt="2019-04-29T08:14:18.741" v="61"/>
          <ac:spMkLst>
            <pc:docMk/>
            <pc:sldMk cId="2563584378" sldId="258"/>
            <ac:spMk id="8" creationId="{E8DDBF60-4BAB-43B7-8603-52AC408A7A51}"/>
          </ac:spMkLst>
        </pc:spChg>
        <pc:spChg chg="add del mod">
          <ac:chgData name="Anthony Mills" userId="4471587e9afcd208" providerId="LiveId" clId="{5BFD5C28-0F2F-47BC-BAA4-11877CF59E7B}" dt="2019-04-29T08:14:18.741" v="61"/>
          <ac:spMkLst>
            <pc:docMk/>
            <pc:sldMk cId="2563584378" sldId="258"/>
            <ac:spMk id="9" creationId="{E38DBB50-D06A-4D46-9338-078E6BA5D07A}"/>
          </ac:spMkLst>
        </pc:spChg>
        <pc:spChg chg="add">
          <ac:chgData name="Anthony Mills" userId="4471587e9afcd208" providerId="LiveId" clId="{5BFD5C28-0F2F-47BC-BAA4-11877CF59E7B}" dt="2019-04-29T08:14:24.738" v="62" actId="26606"/>
          <ac:spMkLst>
            <pc:docMk/>
            <pc:sldMk cId="2563584378" sldId="258"/>
            <ac:spMk id="11" creationId="{8D70B121-56F4-4848-B38B-182089D909FA}"/>
          </ac:spMkLst>
        </pc:spChg>
        <pc:spChg chg="add del">
          <ac:chgData name="Anthony Mills" userId="4471587e9afcd208" providerId="LiveId" clId="{5BFD5C28-0F2F-47BC-BAA4-11877CF59E7B}" dt="2019-04-29T08:14:18.741" v="61"/>
          <ac:spMkLst>
            <pc:docMk/>
            <pc:sldMk cId="2563584378" sldId="258"/>
            <ac:spMk id="12" creationId="{F56F5174-31D9-4DBB-AAB7-A1FD7BDB1352}"/>
          </ac:spMkLst>
        </pc:spChg>
        <pc:spChg chg="add del">
          <ac:chgData name="Anthony Mills" userId="4471587e9afcd208" providerId="LiveId" clId="{5BFD5C28-0F2F-47BC-BAA4-11877CF59E7B}" dt="2019-04-29T08:14:18.741" v="61"/>
          <ac:spMkLst>
            <pc:docMk/>
            <pc:sldMk cId="2563584378" sldId="258"/>
            <ac:spMk id="16" creationId="{F9A95BEE-6BB1-4A28-A8E6-A34B2E42EF87}"/>
          </ac:spMkLst>
        </pc:spChg>
        <pc:picChg chg="add del mod">
          <ac:chgData name="Anthony Mills" userId="4471587e9afcd208" providerId="LiveId" clId="{5BFD5C28-0F2F-47BC-BAA4-11877CF59E7B}" dt="2019-04-29T08:14:07.517" v="59"/>
          <ac:picMkLst>
            <pc:docMk/>
            <pc:sldMk cId="2563584378" sldId="258"/>
            <ac:picMk id="7" creationId="{3FCDE2D8-D13D-49C4-B358-4542E3C04451}"/>
          </ac:picMkLst>
        </pc:picChg>
        <pc:picChg chg="add del">
          <ac:chgData name="Anthony Mills" userId="4471587e9afcd208" providerId="LiveId" clId="{5BFD5C28-0F2F-47BC-BAA4-11877CF59E7B}" dt="2019-04-29T08:14:18.741" v="61"/>
          <ac:picMkLst>
            <pc:docMk/>
            <pc:sldMk cId="2563584378" sldId="258"/>
            <ac:picMk id="14" creationId="{AE113210-7872-481A-ADE6-3A05CCAF5EB2}"/>
          </ac:picMkLst>
        </pc:picChg>
        <pc:cxnChg chg="del">
          <ac:chgData name="Anthony Mills" userId="4471587e9afcd208" providerId="LiveId" clId="{5BFD5C28-0F2F-47BC-BAA4-11877CF59E7B}" dt="2019-04-29T08:00:47.332" v="3" actId="26606"/>
          <ac:cxnSpMkLst>
            <pc:docMk/>
            <pc:sldMk cId="2563584378" sldId="258"/>
            <ac:cxnSpMk id="6" creationId="{2D72A2C9-F3CA-4216-8BAD-FA4C970C3C4E}"/>
          </ac:cxnSpMkLst>
        </pc:cxnChg>
        <pc:cxnChg chg="add">
          <ac:chgData name="Anthony Mills" userId="4471587e9afcd208" providerId="LiveId" clId="{5BFD5C28-0F2F-47BC-BAA4-11877CF59E7B}" dt="2019-04-29T08:14:24.738" v="62" actId="26606"/>
          <ac:cxnSpMkLst>
            <pc:docMk/>
            <pc:sldMk cId="2563584378" sldId="258"/>
            <ac:cxnSpMk id="10" creationId="{2D72A2C9-F3CA-4216-8BAD-FA4C970C3C4E}"/>
          </ac:cxnSpMkLst>
        </pc:cxnChg>
      </pc:sldChg>
      <pc:sldChg chg="modSp">
        <pc:chgData name="Anthony Mills" userId="4471587e9afcd208" providerId="LiveId" clId="{5BFD5C28-0F2F-47BC-BAA4-11877CF59E7B}" dt="2019-04-29T08:12:31.530" v="15" actId="20577"/>
        <pc:sldMkLst>
          <pc:docMk/>
          <pc:sldMk cId="700184692" sldId="259"/>
        </pc:sldMkLst>
        <pc:spChg chg="mod">
          <ac:chgData name="Anthony Mills" userId="4471587e9afcd208" providerId="LiveId" clId="{5BFD5C28-0F2F-47BC-BAA4-11877CF59E7B}" dt="2019-04-29T08:12:31.530" v="15" actId="20577"/>
          <ac:spMkLst>
            <pc:docMk/>
            <pc:sldMk cId="700184692" sldId="259"/>
            <ac:spMk id="2" creationId="{F22DA8C6-D31B-45C1-BF6E-EB4F31D113EB}"/>
          </ac:spMkLst>
        </pc:spChg>
        <pc:spChg chg="mod">
          <ac:chgData name="Anthony Mills" userId="4471587e9afcd208" providerId="LiveId" clId="{5BFD5C28-0F2F-47BC-BAA4-11877CF59E7B}" dt="2019-04-29T08:02:39.348" v="7" actId="20577"/>
          <ac:spMkLst>
            <pc:docMk/>
            <pc:sldMk cId="700184692" sldId="259"/>
            <ac:spMk id="3" creationId="{4F6E9A88-0913-45FA-B1CC-AB7146B1892A}"/>
          </ac:spMkLst>
        </pc:spChg>
      </pc:sldChg>
      <pc:sldChg chg="modSp">
        <pc:chgData name="Anthony Mills" userId="4471587e9afcd208" providerId="LiveId" clId="{5BFD5C28-0F2F-47BC-BAA4-11877CF59E7B}" dt="2019-05-06T11:37:32.596" v="3323" actId="20577"/>
        <pc:sldMkLst>
          <pc:docMk/>
          <pc:sldMk cId="1648081701" sldId="260"/>
        </pc:sldMkLst>
        <pc:spChg chg="mod">
          <ac:chgData name="Anthony Mills" userId="4471587e9afcd208" providerId="LiveId" clId="{5BFD5C28-0F2F-47BC-BAA4-11877CF59E7B}" dt="2019-05-06T11:37:32.596" v="3323" actId="20577"/>
          <ac:spMkLst>
            <pc:docMk/>
            <pc:sldMk cId="1648081701" sldId="260"/>
            <ac:spMk id="2" creationId="{DD4E19EF-F294-4667-B212-F04048DF9E48}"/>
          </ac:spMkLst>
        </pc:spChg>
      </pc:sldChg>
      <pc:sldChg chg="addSp delSp modSp del">
        <pc:chgData name="Anthony Mills" userId="4471587e9afcd208" providerId="LiveId" clId="{5BFD5C28-0F2F-47BC-BAA4-11877CF59E7B}" dt="2019-05-09T08:32:10.299" v="5028" actId="2696"/>
        <pc:sldMkLst>
          <pc:docMk/>
          <pc:sldMk cId="2534798783" sldId="262"/>
        </pc:sldMkLst>
        <pc:spChg chg="mod">
          <ac:chgData name="Anthony Mills" userId="4471587e9afcd208" providerId="LiveId" clId="{5BFD5C28-0F2F-47BC-BAA4-11877CF59E7B}" dt="2019-05-09T07:39:45.988" v="3998" actId="20577"/>
          <ac:spMkLst>
            <pc:docMk/>
            <pc:sldMk cId="2534798783" sldId="262"/>
            <ac:spMk id="2" creationId="{169F5A5D-DC88-4E06-BC28-C5AD24D5841C}"/>
          </ac:spMkLst>
        </pc:spChg>
        <pc:spChg chg="mod">
          <ac:chgData name="Anthony Mills" userId="4471587e9afcd208" providerId="LiveId" clId="{5BFD5C28-0F2F-47BC-BAA4-11877CF59E7B}" dt="2019-05-09T07:45:46.549" v="4327" actId="20577"/>
          <ac:spMkLst>
            <pc:docMk/>
            <pc:sldMk cId="2534798783" sldId="262"/>
            <ac:spMk id="3" creationId="{B848156B-9FA1-4BB0-93F0-9DF5DE33F1F5}"/>
          </ac:spMkLst>
        </pc:spChg>
        <pc:picChg chg="add del">
          <ac:chgData name="Anthony Mills" userId="4471587e9afcd208" providerId="LiveId" clId="{5BFD5C28-0F2F-47BC-BAA4-11877CF59E7B}" dt="2019-05-09T07:43:10.206" v="4092"/>
          <ac:picMkLst>
            <pc:docMk/>
            <pc:sldMk cId="2534798783" sldId="262"/>
            <ac:picMk id="6" creationId="{91BF3FB6-EC21-4698-9686-D4BAAE5D8331}"/>
          </ac:picMkLst>
        </pc:picChg>
      </pc:sldChg>
      <pc:sldChg chg="del">
        <pc:chgData name="Anthony Mills" userId="4471587e9afcd208" providerId="LiveId" clId="{5BFD5C28-0F2F-47BC-BAA4-11877CF59E7B}" dt="2019-05-09T08:37:45.256" v="5061" actId="2696"/>
        <pc:sldMkLst>
          <pc:docMk/>
          <pc:sldMk cId="1765014917" sldId="263"/>
        </pc:sldMkLst>
      </pc:sldChg>
      <pc:sldChg chg="modSp">
        <pc:chgData name="Anthony Mills" userId="4471587e9afcd208" providerId="LiveId" clId="{5BFD5C28-0F2F-47BC-BAA4-11877CF59E7B}" dt="2019-04-29T08:10:46.098" v="13" actId="313"/>
        <pc:sldMkLst>
          <pc:docMk/>
          <pc:sldMk cId="2120445397" sldId="267"/>
        </pc:sldMkLst>
        <pc:spChg chg="mod">
          <ac:chgData name="Anthony Mills" userId="4471587e9afcd208" providerId="LiveId" clId="{5BFD5C28-0F2F-47BC-BAA4-11877CF59E7B}" dt="2019-04-29T08:10:46.098" v="13" actId="313"/>
          <ac:spMkLst>
            <pc:docMk/>
            <pc:sldMk cId="2120445397" sldId="267"/>
            <ac:spMk id="3" creationId="{43798532-94F6-444E-9C3E-0AA7E0CD1B5B}"/>
          </ac:spMkLst>
        </pc:spChg>
      </pc:sldChg>
      <pc:sldChg chg="del">
        <pc:chgData name="Anthony Mills" userId="4471587e9afcd208" providerId="LiveId" clId="{5BFD5C28-0F2F-47BC-BAA4-11877CF59E7B}" dt="2019-05-09T08:33:32.333" v="5034" actId="2696"/>
        <pc:sldMkLst>
          <pc:docMk/>
          <pc:sldMk cId="2315498991" sldId="270"/>
        </pc:sldMkLst>
      </pc:sldChg>
      <pc:sldChg chg="del">
        <pc:chgData name="Anthony Mills" userId="4471587e9afcd208" providerId="LiveId" clId="{5BFD5C28-0F2F-47BC-BAA4-11877CF59E7B}" dt="2019-05-09T08:34:36.498" v="5041" actId="2696"/>
        <pc:sldMkLst>
          <pc:docMk/>
          <pc:sldMk cId="1513593613" sldId="271"/>
        </pc:sldMkLst>
      </pc:sldChg>
      <pc:sldChg chg="addSp delSp modSp del ord">
        <pc:chgData name="Anthony Mills" userId="4471587e9afcd208" providerId="LiveId" clId="{5BFD5C28-0F2F-47BC-BAA4-11877CF59E7B}" dt="2019-05-09T08:29:03.668" v="4995" actId="2696"/>
        <pc:sldMkLst>
          <pc:docMk/>
          <pc:sldMk cId="3321701806" sldId="273"/>
        </pc:sldMkLst>
        <pc:spChg chg="mod">
          <ac:chgData name="Anthony Mills" userId="4471587e9afcd208" providerId="LiveId" clId="{5BFD5C28-0F2F-47BC-BAA4-11877CF59E7B}" dt="2019-05-09T08:18:47.560" v="4461" actId="26606"/>
          <ac:spMkLst>
            <pc:docMk/>
            <pc:sldMk cId="3321701806" sldId="273"/>
            <ac:spMk id="2" creationId="{EF23846D-F136-451C-B8F3-307B0038572E}"/>
          </ac:spMkLst>
        </pc:spChg>
        <pc:spChg chg="del">
          <ac:chgData name="Anthony Mills" userId="4471587e9afcd208" providerId="LiveId" clId="{5BFD5C28-0F2F-47BC-BAA4-11877CF59E7B}" dt="2019-05-09T07:52:37.060" v="4351" actId="26606"/>
          <ac:spMkLst>
            <pc:docMk/>
            <pc:sldMk cId="3321701806" sldId="273"/>
            <ac:spMk id="3" creationId="{8F7B29ED-6B4A-462D-9511-5D86CCEFFDE3}"/>
          </ac:spMkLst>
        </pc:spChg>
        <pc:spChg chg="del">
          <ac:chgData name="Anthony Mills" userId="4471587e9afcd208" providerId="LiveId" clId="{5BFD5C28-0F2F-47BC-BAA4-11877CF59E7B}" dt="2019-05-09T07:52:37.060" v="4351" actId="26606"/>
          <ac:spMkLst>
            <pc:docMk/>
            <pc:sldMk cId="3321701806" sldId="273"/>
            <ac:spMk id="34" creationId="{3CD9DF72-87A3-404E-A828-84CBF11A8303}"/>
          </ac:spMkLst>
        </pc:spChg>
        <pc:spChg chg="add del">
          <ac:chgData name="Anthony Mills" userId="4471587e9afcd208" providerId="LiveId" clId="{5BFD5C28-0F2F-47BC-BAA4-11877CF59E7B}" dt="2019-05-09T08:18:05.769" v="4460" actId="26606"/>
          <ac:spMkLst>
            <pc:docMk/>
            <pc:sldMk cId="3321701806" sldId="273"/>
            <ac:spMk id="40" creationId="{257363FD-7E77-4145-9483-331A807ADF0E}"/>
          </ac:spMkLst>
        </pc:spChg>
        <pc:spChg chg="add del">
          <ac:chgData name="Anthony Mills" userId="4471587e9afcd208" providerId="LiveId" clId="{5BFD5C28-0F2F-47BC-BAA4-11877CF59E7B}" dt="2019-05-09T08:18:47.560" v="4461" actId="26606"/>
          <ac:spMkLst>
            <pc:docMk/>
            <pc:sldMk cId="3321701806" sldId="273"/>
            <ac:spMk id="43" creationId="{46C2E80F-49A6-4372-B103-219D417A55ED}"/>
          </ac:spMkLst>
        </pc:spChg>
        <pc:graphicFrameChg chg="add mod modGraphic">
          <ac:chgData name="Anthony Mills" userId="4471587e9afcd208" providerId="LiveId" clId="{5BFD5C28-0F2F-47BC-BAA4-11877CF59E7B}" dt="2019-05-09T08:27:46.163" v="4932"/>
          <ac:graphicFrameMkLst>
            <pc:docMk/>
            <pc:sldMk cId="3321701806" sldId="273"/>
            <ac:graphicFrameMk id="38" creationId="{E4902E9A-D900-421E-BE59-D81543234CC5}"/>
          </ac:graphicFrameMkLst>
        </pc:graphicFrameChg>
        <pc:picChg chg="del">
          <ac:chgData name="Anthony Mills" userId="4471587e9afcd208" providerId="LiveId" clId="{5BFD5C28-0F2F-47BC-BAA4-11877CF59E7B}" dt="2019-05-09T07:49:38.932" v="4328"/>
          <ac:picMkLst>
            <pc:docMk/>
            <pc:sldMk cId="3321701806" sldId="273"/>
            <ac:picMk id="5" creationId="{B90C41CC-A1E2-43D1-9064-F9B497FD3F96}"/>
          </ac:picMkLst>
        </pc:picChg>
        <pc:picChg chg="add del mod">
          <ac:chgData name="Anthony Mills" userId="4471587e9afcd208" providerId="LiveId" clId="{5BFD5C28-0F2F-47BC-BAA4-11877CF59E7B}" dt="2019-05-09T08:26:17.135" v="4913"/>
          <ac:picMkLst>
            <pc:docMk/>
            <pc:sldMk cId="3321701806" sldId="273"/>
            <ac:picMk id="6" creationId="{751A98FE-7879-4258-B054-CBFB061DD771}"/>
          </ac:picMkLst>
        </pc:picChg>
        <pc:picChg chg="add del mod">
          <ac:chgData name="Anthony Mills" userId="4471587e9afcd208" providerId="LiveId" clId="{5BFD5C28-0F2F-47BC-BAA4-11877CF59E7B}" dt="2019-05-09T08:18:59.994" v="4467" actId="931"/>
          <ac:picMkLst>
            <pc:docMk/>
            <pc:sldMk cId="3321701806" sldId="273"/>
            <ac:picMk id="8" creationId="{C6302A93-D39E-47F5-B616-1BD0CEFCCD78}"/>
          </ac:picMkLst>
        </pc:picChg>
        <pc:cxnChg chg="del">
          <ac:chgData name="Anthony Mills" userId="4471587e9afcd208" providerId="LiveId" clId="{5BFD5C28-0F2F-47BC-BAA4-11877CF59E7B}" dt="2019-05-09T07:52:37.060" v="4351" actId="26606"/>
          <ac:cxnSpMkLst>
            <pc:docMk/>
            <pc:sldMk cId="3321701806" sldId="273"/>
            <ac:cxnSpMk id="36" creationId="{20E3A342-4D61-4E3F-AF90-1AB42AEB96CC}"/>
          </ac:cxnSpMkLst>
        </pc:cxnChg>
      </pc:sldChg>
      <pc:sldChg chg="del">
        <pc:chgData name="Anthony Mills" userId="4471587e9afcd208" providerId="LiveId" clId="{5BFD5C28-0F2F-47BC-BAA4-11877CF59E7B}" dt="2019-05-09T08:35:10.794" v="5045" actId="2696"/>
        <pc:sldMkLst>
          <pc:docMk/>
          <pc:sldMk cId="1004913546" sldId="275"/>
        </pc:sldMkLst>
      </pc:sldChg>
      <pc:sldChg chg="del">
        <pc:chgData name="Anthony Mills" userId="4471587e9afcd208" providerId="LiveId" clId="{5BFD5C28-0F2F-47BC-BAA4-11877CF59E7B}" dt="2019-05-09T08:36:57.495" v="5058" actId="2696"/>
        <pc:sldMkLst>
          <pc:docMk/>
          <pc:sldMk cId="1495132466" sldId="277"/>
        </pc:sldMkLst>
      </pc:sldChg>
      <pc:sldChg chg="modSp">
        <pc:chgData name="Anthony Mills" userId="4471587e9afcd208" providerId="LiveId" clId="{5BFD5C28-0F2F-47BC-BAA4-11877CF59E7B}" dt="2019-05-09T07:34:19.442" v="3931" actId="20577"/>
        <pc:sldMkLst>
          <pc:docMk/>
          <pc:sldMk cId="815768988" sldId="285"/>
        </pc:sldMkLst>
        <pc:graphicFrameChg chg="mod">
          <ac:chgData name="Anthony Mills" userId="4471587e9afcd208" providerId="LiveId" clId="{5BFD5C28-0F2F-47BC-BAA4-11877CF59E7B}" dt="2019-05-09T07:34:19.442" v="3931" actId="20577"/>
          <ac:graphicFrameMkLst>
            <pc:docMk/>
            <pc:sldMk cId="815768988" sldId="285"/>
            <ac:graphicFrameMk id="5" creationId="{FC29A533-C926-4540-A516-62842FDDCA1F}"/>
          </ac:graphicFrameMkLst>
        </pc:graphicFrameChg>
      </pc:sldChg>
      <pc:sldChg chg="modSp">
        <pc:chgData name="Anthony Mills" userId="4471587e9afcd208" providerId="LiveId" clId="{5BFD5C28-0F2F-47BC-BAA4-11877CF59E7B}" dt="2019-04-29T08:13:23.729" v="33" actId="20577"/>
        <pc:sldMkLst>
          <pc:docMk/>
          <pc:sldMk cId="3794008553" sldId="287"/>
        </pc:sldMkLst>
        <pc:spChg chg="mod">
          <ac:chgData name="Anthony Mills" userId="4471587e9afcd208" providerId="LiveId" clId="{5BFD5C28-0F2F-47BC-BAA4-11877CF59E7B}" dt="2019-04-29T08:13:23.729" v="33" actId="20577"/>
          <ac:spMkLst>
            <pc:docMk/>
            <pc:sldMk cId="3794008553" sldId="287"/>
            <ac:spMk id="2" creationId="{0157D596-A48A-487B-9837-1DC539882688}"/>
          </ac:spMkLst>
        </pc:spChg>
      </pc:sldChg>
      <pc:sldChg chg="modSp">
        <pc:chgData name="Anthony Mills" userId="4471587e9afcd208" providerId="LiveId" clId="{5BFD5C28-0F2F-47BC-BAA4-11877CF59E7B}" dt="2019-04-29T08:12:43.614" v="21" actId="20577"/>
        <pc:sldMkLst>
          <pc:docMk/>
          <pc:sldMk cId="2791610841" sldId="289"/>
        </pc:sldMkLst>
        <pc:spChg chg="mod">
          <ac:chgData name="Anthony Mills" userId="4471587e9afcd208" providerId="LiveId" clId="{5BFD5C28-0F2F-47BC-BAA4-11877CF59E7B}" dt="2019-04-29T08:12:43.614" v="21" actId="20577"/>
          <ac:spMkLst>
            <pc:docMk/>
            <pc:sldMk cId="2791610841" sldId="289"/>
            <ac:spMk id="3" creationId="{D5AF2A0D-103F-4032-AA87-F8263D35295E}"/>
          </ac:spMkLst>
        </pc:spChg>
      </pc:sldChg>
      <pc:sldChg chg="modSp del">
        <pc:chgData name="Anthony Mills" userId="4471587e9afcd208" providerId="LiveId" clId="{5BFD5C28-0F2F-47BC-BAA4-11877CF59E7B}" dt="2019-05-09T08:32:39.979" v="5031" actId="2696"/>
        <pc:sldMkLst>
          <pc:docMk/>
          <pc:sldMk cId="1117472288" sldId="290"/>
        </pc:sldMkLst>
        <pc:spChg chg="mod">
          <ac:chgData name="Anthony Mills" userId="4471587e9afcd208" providerId="LiveId" clId="{5BFD5C28-0F2F-47BC-BAA4-11877CF59E7B}" dt="2019-05-09T07:37:47.126" v="3962" actId="20577"/>
          <ac:spMkLst>
            <pc:docMk/>
            <pc:sldMk cId="1117472288" sldId="290"/>
            <ac:spMk id="2" creationId="{6624004B-1BA2-40DA-A9D2-BF870DE3DC4E}"/>
          </ac:spMkLst>
        </pc:spChg>
      </pc:sldChg>
      <pc:sldChg chg="del">
        <pc:chgData name="Anthony Mills" userId="4471587e9afcd208" providerId="LiveId" clId="{5BFD5C28-0F2F-47BC-BAA4-11877CF59E7B}" dt="2019-05-09T08:33:49.433" v="5038" actId="2696"/>
        <pc:sldMkLst>
          <pc:docMk/>
          <pc:sldMk cId="3249987938" sldId="291"/>
        </pc:sldMkLst>
      </pc:sldChg>
      <pc:sldChg chg="del">
        <pc:chgData name="Anthony Mills" userId="4471587e9afcd208" providerId="LiveId" clId="{5BFD5C28-0F2F-47BC-BAA4-11877CF59E7B}" dt="2019-05-09T08:35:29.421" v="5049" actId="2696"/>
        <pc:sldMkLst>
          <pc:docMk/>
          <pc:sldMk cId="382230721" sldId="292"/>
        </pc:sldMkLst>
      </pc:sldChg>
      <pc:sldChg chg="addSp delSp modSp add mod setBg">
        <pc:chgData name="Anthony Mills" userId="4471587e9afcd208" providerId="LiveId" clId="{5BFD5C28-0F2F-47BC-BAA4-11877CF59E7B}" dt="2019-04-29T08:32:53.264" v="483" actId="255"/>
        <pc:sldMkLst>
          <pc:docMk/>
          <pc:sldMk cId="746007025" sldId="295"/>
        </pc:sldMkLst>
        <pc:spChg chg="mod ord">
          <ac:chgData name="Anthony Mills" userId="4471587e9afcd208" providerId="LiveId" clId="{5BFD5C28-0F2F-47BC-BAA4-11877CF59E7B}" dt="2019-04-29T08:25:42.377" v="313" actId="27636"/>
          <ac:spMkLst>
            <pc:docMk/>
            <pc:sldMk cId="746007025" sldId="295"/>
            <ac:spMk id="2" creationId="{F4D924A2-6624-46A1-9C99-2A2D1D153683}"/>
          </ac:spMkLst>
        </pc:spChg>
        <pc:spChg chg="mod ord">
          <ac:chgData name="Anthony Mills" userId="4471587e9afcd208" providerId="LiveId" clId="{5BFD5C28-0F2F-47BC-BAA4-11877CF59E7B}" dt="2019-04-29T08:32:53.264" v="483" actId="255"/>
          <ac:spMkLst>
            <pc:docMk/>
            <pc:sldMk cId="746007025" sldId="295"/>
            <ac:spMk id="3" creationId="{715D11C6-EB38-4686-8908-6DA72B90D15F}"/>
          </ac:spMkLst>
        </pc:spChg>
        <pc:spChg chg="add del">
          <ac:chgData name="Anthony Mills" userId="4471587e9afcd208" providerId="LiveId" clId="{5BFD5C28-0F2F-47BC-BAA4-11877CF59E7B}" dt="2019-04-29T08:25:32.011" v="311" actId="26606"/>
          <ac:spMkLst>
            <pc:docMk/>
            <pc:sldMk cId="746007025" sldId="295"/>
            <ac:spMk id="10" creationId="{F56F5174-31D9-4DBB-AAB7-A1FD7BDB1352}"/>
          </ac:spMkLst>
        </pc:spChg>
        <pc:spChg chg="add del">
          <ac:chgData name="Anthony Mills" userId="4471587e9afcd208" providerId="LiveId" clId="{5BFD5C28-0F2F-47BC-BAA4-11877CF59E7B}" dt="2019-04-29T08:25:32.011" v="311" actId="26606"/>
          <ac:spMkLst>
            <pc:docMk/>
            <pc:sldMk cId="746007025" sldId="295"/>
            <ac:spMk id="14" creationId="{F9A95BEE-6BB1-4A28-A8E6-A34B2E42EF87}"/>
          </ac:spMkLst>
        </pc:spChg>
        <pc:picChg chg="add mod">
          <ac:chgData name="Anthony Mills" userId="4471587e9afcd208" providerId="LiveId" clId="{5BFD5C28-0F2F-47BC-BAA4-11877CF59E7B}" dt="2019-04-29T08:25:32.011" v="311" actId="26606"/>
          <ac:picMkLst>
            <pc:docMk/>
            <pc:sldMk cId="746007025" sldId="295"/>
            <ac:picMk id="5" creationId="{A9AEBF2D-08A2-48B8-B3CF-B1A010B08BCA}"/>
          </ac:picMkLst>
        </pc:picChg>
        <pc:picChg chg="add del">
          <ac:chgData name="Anthony Mills" userId="4471587e9afcd208" providerId="LiveId" clId="{5BFD5C28-0F2F-47BC-BAA4-11877CF59E7B}" dt="2019-04-29T08:25:32.011" v="311" actId="26606"/>
          <ac:picMkLst>
            <pc:docMk/>
            <pc:sldMk cId="746007025" sldId="295"/>
            <ac:picMk id="12" creationId="{AE113210-7872-481A-ADE6-3A05CCAF5EB2}"/>
          </ac:picMkLst>
        </pc:picChg>
        <pc:picChg chg="add">
          <ac:chgData name="Anthony Mills" userId="4471587e9afcd208" providerId="LiveId" clId="{5BFD5C28-0F2F-47BC-BAA4-11877CF59E7B}" dt="2019-04-29T08:25:32.011" v="311" actId="26606"/>
          <ac:picMkLst>
            <pc:docMk/>
            <pc:sldMk cId="746007025" sldId="295"/>
            <ac:picMk id="19" creationId="{54DDEBDD-D8BD-41A6-8A0D-B00E3768B0F9}"/>
          </ac:picMkLst>
        </pc:picChg>
      </pc:sldChg>
      <pc:sldChg chg="addSp modSp add mod setBg">
        <pc:chgData name="Anthony Mills" userId="4471587e9afcd208" providerId="LiveId" clId="{5BFD5C28-0F2F-47BC-BAA4-11877CF59E7B}" dt="2019-04-29T08:59:10.281" v="1530" actId="313"/>
        <pc:sldMkLst>
          <pc:docMk/>
          <pc:sldMk cId="3088700714" sldId="296"/>
        </pc:sldMkLst>
        <pc:spChg chg="mod">
          <ac:chgData name="Anthony Mills" userId="4471587e9afcd208" providerId="LiveId" clId="{5BFD5C28-0F2F-47BC-BAA4-11877CF59E7B}" dt="2019-04-29T08:57:55.546" v="1493" actId="20577"/>
          <ac:spMkLst>
            <pc:docMk/>
            <pc:sldMk cId="3088700714" sldId="296"/>
            <ac:spMk id="2" creationId="{1F5675FE-851A-4315-8074-7E0D71FBE1D8}"/>
          </ac:spMkLst>
        </pc:spChg>
        <pc:spChg chg="mod">
          <ac:chgData name="Anthony Mills" userId="4471587e9afcd208" providerId="LiveId" clId="{5BFD5C28-0F2F-47BC-BAA4-11877CF59E7B}" dt="2019-04-29T08:59:10.281" v="1530" actId="313"/>
          <ac:spMkLst>
            <pc:docMk/>
            <pc:sldMk cId="3088700714" sldId="296"/>
            <ac:spMk id="3" creationId="{F4B71868-155D-4FAA-9307-720D6134ABA6}"/>
          </ac:spMkLst>
        </pc:spChg>
        <pc:spChg chg="add">
          <ac:chgData name="Anthony Mills" userId="4471587e9afcd208" providerId="LiveId" clId="{5BFD5C28-0F2F-47BC-BAA4-11877CF59E7B}" dt="2019-04-29T08:57:41.395" v="1491" actId="26606"/>
          <ac:spMkLst>
            <pc:docMk/>
            <pc:sldMk cId="3088700714" sldId="296"/>
            <ac:spMk id="8" creationId="{8D70B121-56F4-4848-B38B-182089D909FA}"/>
          </ac:spMkLst>
        </pc:spChg>
        <pc:cxnChg chg="add">
          <ac:chgData name="Anthony Mills" userId="4471587e9afcd208" providerId="LiveId" clId="{5BFD5C28-0F2F-47BC-BAA4-11877CF59E7B}" dt="2019-04-29T08:57:41.395" v="1491" actId="26606"/>
          <ac:cxnSpMkLst>
            <pc:docMk/>
            <pc:sldMk cId="3088700714" sldId="296"/>
            <ac:cxnSpMk id="10" creationId="{2D72A2C9-F3CA-4216-8BAD-FA4C970C3C4E}"/>
          </ac:cxnSpMkLst>
        </pc:cxnChg>
      </pc:sldChg>
      <pc:sldChg chg="addSp delSp modSp add mod setBg">
        <pc:chgData name="Anthony Mills" userId="4471587e9afcd208" providerId="LiveId" clId="{5BFD5C28-0F2F-47BC-BAA4-11877CF59E7B}" dt="2019-04-29T09:22:33.285" v="2569" actId="255"/>
        <pc:sldMkLst>
          <pc:docMk/>
          <pc:sldMk cId="3072609012" sldId="297"/>
        </pc:sldMkLst>
        <pc:spChg chg="mod">
          <ac:chgData name="Anthony Mills" userId="4471587e9afcd208" providerId="LiveId" clId="{5BFD5C28-0F2F-47BC-BAA4-11877CF59E7B}" dt="2019-04-29T09:22:22.244" v="2568" actId="26606"/>
          <ac:spMkLst>
            <pc:docMk/>
            <pc:sldMk cId="3072609012" sldId="297"/>
            <ac:spMk id="2" creationId="{BD1CCAAC-3E33-4813-8186-139C1502FFE9}"/>
          </ac:spMkLst>
        </pc:spChg>
        <pc:spChg chg="mod">
          <ac:chgData name="Anthony Mills" userId="4471587e9afcd208" providerId="LiveId" clId="{5BFD5C28-0F2F-47BC-BAA4-11877CF59E7B}" dt="2019-04-29T09:22:33.285" v="2569" actId="255"/>
          <ac:spMkLst>
            <pc:docMk/>
            <pc:sldMk cId="3072609012" sldId="297"/>
            <ac:spMk id="3" creationId="{0203665F-7C69-4620-B0F2-524F7A99B986}"/>
          </ac:spMkLst>
        </pc:spChg>
        <pc:spChg chg="add del">
          <ac:chgData name="Anthony Mills" userId="4471587e9afcd208" providerId="LiveId" clId="{5BFD5C28-0F2F-47BC-BAA4-11877CF59E7B}" dt="2019-04-29T09:21:59.161" v="2557" actId="26606"/>
          <ac:spMkLst>
            <pc:docMk/>
            <pc:sldMk cId="3072609012" sldId="297"/>
            <ac:spMk id="8" creationId="{8D70B121-56F4-4848-B38B-182089D909FA}"/>
          </ac:spMkLst>
        </pc:spChg>
        <pc:spChg chg="add del">
          <ac:chgData name="Anthony Mills" userId="4471587e9afcd208" providerId="LiveId" clId="{5BFD5C28-0F2F-47BC-BAA4-11877CF59E7B}" dt="2019-04-29T09:22:22.244" v="2568" actId="26606"/>
          <ac:spMkLst>
            <pc:docMk/>
            <pc:sldMk cId="3072609012" sldId="297"/>
            <ac:spMk id="15" creationId="{8D70B121-56F4-4848-B38B-182089D909FA}"/>
          </ac:spMkLst>
        </pc:spChg>
        <pc:spChg chg="add">
          <ac:chgData name="Anthony Mills" userId="4471587e9afcd208" providerId="LiveId" clId="{5BFD5C28-0F2F-47BC-BAA4-11877CF59E7B}" dt="2019-04-29T09:22:22.244" v="2568" actId="26606"/>
          <ac:spMkLst>
            <pc:docMk/>
            <pc:sldMk cId="3072609012" sldId="297"/>
            <ac:spMk id="22" creationId="{8D70B121-56F4-4848-B38B-182089D909FA}"/>
          </ac:spMkLst>
        </pc:spChg>
        <pc:cxnChg chg="add del">
          <ac:chgData name="Anthony Mills" userId="4471587e9afcd208" providerId="LiveId" clId="{5BFD5C28-0F2F-47BC-BAA4-11877CF59E7B}" dt="2019-04-29T09:21:59.161" v="2557" actId="26606"/>
          <ac:cxnSpMkLst>
            <pc:docMk/>
            <pc:sldMk cId="3072609012" sldId="297"/>
            <ac:cxnSpMk id="10" creationId="{2D72A2C9-F3CA-4216-8BAD-FA4C970C3C4E}"/>
          </ac:cxnSpMkLst>
        </pc:cxnChg>
        <pc:cxnChg chg="add del">
          <ac:chgData name="Anthony Mills" userId="4471587e9afcd208" providerId="LiveId" clId="{5BFD5C28-0F2F-47BC-BAA4-11877CF59E7B}" dt="2019-04-29T09:22:22.244" v="2568" actId="26606"/>
          <ac:cxnSpMkLst>
            <pc:docMk/>
            <pc:sldMk cId="3072609012" sldId="297"/>
            <ac:cxnSpMk id="17" creationId="{2D72A2C9-F3CA-4216-8BAD-FA4C970C3C4E}"/>
          </ac:cxnSpMkLst>
        </pc:cxnChg>
        <pc:cxnChg chg="add">
          <ac:chgData name="Anthony Mills" userId="4471587e9afcd208" providerId="LiveId" clId="{5BFD5C28-0F2F-47BC-BAA4-11877CF59E7B}" dt="2019-04-29T09:22:22.244" v="2568" actId="26606"/>
          <ac:cxnSpMkLst>
            <pc:docMk/>
            <pc:sldMk cId="3072609012" sldId="297"/>
            <ac:cxnSpMk id="24" creationId="{2D72A2C9-F3CA-4216-8BAD-FA4C970C3C4E}"/>
          </ac:cxnSpMkLst>
        </pc:cxnChg>
      </pc:sldChg>
      <pc:sldChg chg="addSp modSp add mod ord setBg">
        <pc:chgData name="Anthony Mills" userId="4471587e9afcd208" providerId="LiveId" clId="{5BFD5C28-0F2F-47BC-BAA4-11877CF59E7B}" dt="2019-04-29T09:34:49.040" v="3321"/>
        <pc:sldMkLst>
          <pc:docMk/>
          <pc:sldMk cId="4055184355" sldId="298"/>
        </pc:sldMkLst>
        <pc:spChg chg="mod">
          <ac:chgData name="Anthony Mills" userId="4471587e9afcd208" providerId="LiveId" clId="{5BFD5C28-0F2F-47BC-BAA4-11877CF59E7B}" dt="2019-04-29T09:32:16.272" v="3299" actId="26606"/>
          <ac:spMkLst>
            <pc:docMk/>
            <pc:sldMk cId="4055184355" sldId="298"/>
            <ac:spMk id="2" creationId="{6FAAE66A-DACB-44EE-B0FE-6A627BB5654D}"/>
          </ac:spMkLst>
        </pc:spChg>
        <pc:spChg chg="mod">
          <ac:chgData name="Anthony Mills" userId="4471587e9afcd208" providerId="LiveId" clId="{5BFD5C28-0F2F-47BC-BAA4-11877CF59E7B}" dt="2019-04-29T09:33:54.527" v="3320" actId="20577"/>
          <ac:spMkLst>
            <pc:docMk/>
            <pc:sldMk cId="4055184355" sldId="298"/>
            <ac:spMk id="3" creationId="{1221B59A-466E-4933-842F-46D7E787B7C7}"/>
          </ac:spMkLst>
        </pc:spChg>
        <pc:spChg chg="add">
          <ac:chgData name="Anthony Mills" userId="4471587e9afcd208" providerId="LiveId" clId="{5BFD5C28-0F2F-47BC-BAA4-11877CF59E7B}" dt="2019-04-29T09:32:16.272" v="3299" actId="26606"/>
          <ac:spMkLst>
            <pc:docMk/>
            <pc:sldMk cId="4055184355" sldId="298"/>
            <ac:spMk id="8" creationId="{8D70B121-56F4-4848-B38B-182089D909FA}"/>
          </ac:spMkLst>
        </pc:spChg>
        <pc:cxnChg chg="add">
          <ac:chgData name="Anthony Mills" userId="4471587e9afcd208" providerId="LiveId" clId="{5BFD5C28-0F2F-47BC-BAA4-11877CF59E7B}" dt="2019-04-29T09:32:16.272" v="3299" actId="26606"/>
          <ac:cxnSpMkLst>
            <pc:docMk/>
            <pc:sldMk cId="4055184355" sldId="298"/>
            <ac:cxnSpMk id="10" creationId="{2D72A2C9-F3CA-4216-8BAD-FA4C970C3C4E}"/>
          </ac:cxnSpMkLst>
        </pc:cxnChg>
      </pc:sldChg>
      <pc:sldChg chg="modSp add">
        <pc:chgData name="Anthony Mills" userId="4471587e9afcd208" providerId="LiveId" clId="{5BFD5C28-0F2F-47BC-BAA4-11877CF59E7B}" dt="2019-05-06T11:49:57.863" v="3928" actId="5793"/>
        <pc:sldMkLst>
          <pc:docMk/>
          <pc:sldMk cId="985765230" sldId="299"/>
        </pc:sldMkLst>
        <pc:spChg chg="mod">
          <ac:chgData name="Anthony Mills" userId="4471587e9afcd208" providerId="LiveId" clId="{5BFD5C28-0F2F-47BC-BAA4-11877CF59E7B}" dt="2019-05-06T11:49:57.863" v="3928" actId="5793"/>
          <ac:spMkLst>
            <pc:docMk/>
            <pc:sldMk cId="985765230" sldId="299"/>
            <ac:spMk id="3" creationId="{03C5BA46-6C88-4DBD-97E2-E28AB759E3F7}"/>
          </ac:spMkLst>
        </pc:spChg>
      </pc:sldChg>
      <pc:sldChg chg="modSp add">
        <pc:chgData name="Anthony Mills" userId="4471587e9afcd208" providerId="LiveId" clId="{5BFD5C28-0F2F-47BC-BAA4-11877CF59E7B}" dt="2019-05-06T11:50:12.764" v="3930" actId="5793"/>
        <pc:sldMkLst>
          <pc:docMk/>
          <pc:sldMk cId="2743242672" sldId="300"/>
        </pc:sldMkLst>
        <pc:spChg chg="mod">
          <ac:chgData name="Anthony Mills" userId="4471587e9afcd208" providerId="LiveId" clId="{5BFD5C28-0F2F-47BC-BAA4-11877CF59E7B}" dt="2019-05-06T11:50:12.764" v="3930" actId="5793"/>
          <ac:spMkLst>
            <pc:docMk/>
            <pc:sldMk cId="2743242672" sldId="300"/>
            <ac:spMk id="3" creationId="{03C5BA46-6C88-4DBD-97E2-E28AB759E3F7}"/>
          </ac:spMkLst>
        </pc:spChg>
      </pc:sldChg>
      <pc:sldChg chg="modSp add del">
        <pc:chgData name="Anthony Mills" userId="4471587e9afcd208" providerId="LiveId" clId="{5BFD5C28-0F2F-47BC-BAA4-11877CF59E7B}" dt="2019-05-09T07:39:34.190" v="3985" actId="2696"/>
        <pc:sldMkLst>
          <pc:docMk/>
          <pc:sldMk cId="1192433012" sldId="301"/>
        </pc:sldMkLst>
        <pc:spChg chg="mod">
          <ac:chgData name="Anthony Mills" userId="4471587e9afcd208" providerId="LiveId" clId="{5BFD5C28-0F2F-47BC-BAA4-11877CF59E7B}" dt="2019-05-09T07:39:20.998" v="3984" actId="20577"/>
          <ac:spMkLst>
            <pc:docMk/>
            <pc:sldMk cId="1192433012" sldId="301"/>
            <ac:spMk id="2" creationId="{65616F54-02B5-462B-AF25-DC69662FE2ED}"/>
          </ac:spMkLst>
        </pc:spChg>
      </pc:sldChg>
      <pc:sldChg chg="addSp delSp modSp add mod setBg">
        <pc:chgData name="Anthony Mills" userId="4471587e9afcd208" providerId="LiveId" clId="{5BFD5C28-0F2F-47BC-BAA4-11877CF59E7B}" dt="2019-05-09T07:51:32.806" v="4342" actId="26606"/>
        <pc:sldMkLst>
          <pc:docMk/>
          <pc:sldMk cId="1714422747" sldId="301"/>
        </pc:sldMkLst>
        <pc:spChg chg="mod">
          <ac:chgData name="Anthony Mills" userId="4471587e9afcd208" providerId="LiveId" clId="{5BFD5C28-0F2F-47BC-BAA4-11877CF59E7B}" dt="2019-05-09T07:51:32.806" v="4342" actId="26606"/>
          <ac:spMkLst>
            <pc:docMk/>
            <pc:sldMk cId="1714422747" sldId="301"/>
            <ac:spMk id="2" creationId="{BDB70863-007E-4EBA-9AFA-E63063892F0D}"/>
          </ac:spMkLst>
        </pc:spChg>
        <pc:spChg chg="del">
          <ac:chgData name="Anthony Mills" userId="4471587e9afcd208" providerId="LiveId" clId="{5BFD5C28-0F2F-47BC-BAA4-11877CF59E7B}" dt="2019-05-09T07:50:42.079" v="4330" actId="26606"/>
          <ac:spMkLst>
            <pc:docMk/>
            <pc:sldMk cId="1714422747" sldId="301"/>
            <ac:spMk id="3" creationId="{865AAA42-DAFF-4F71-B37C-4DE4BBF8BB92}"/>
          </ac:spMkLst>
        </pc:spChg>
        <pc:spChg chg="add del">
          <ac:chgData name="Anthony Mills" userId="4471587e9afcd208" providerId="LiveId" clId="{5BFD5C28-0F2F-47BC-BAA4-11877CF59E7B}" dt="2019-05-09T07:51:11.878" v="4340" actId="26606"/>
          <ac:spMkLst>
            <pc:docMk/>
            <pc:sldMk cId="1714422747" sldId="301"/>
            <ac:spMk id="8" creationId="{23962611-DFD5-4092-AAFD-559E3DFCE2C9}"/>
          </ac:spMkLst>
        </pc:spChg>
        <pc:spChg chg="add del">
          <ac:chgData name="Anthony Mills" userId="4471587e9afcd208" providerId="LiveId" clId="{5BFD5C28-0F2F-47BC-BAA4-11877CF59E7B}" dt="2019-05-09T07:51:32.806" v="4342" actId="26606"/>
          <ac:spMkLst>
            <pc:docMk/>
            <pc:sldMk cId="1714422747" sldId="301"/>
            <ac:spMk id="15" creationId="{B547373F-AF2E-4907-B442-9F902B387FD0}"/>
          </ac:spMkLst>
        </pc:spChg>
        <pc:picChg chg="add del">
          <ac:chgData name="Anthony Mills" userId="4471587e9afcd208" providerId="LiveId" clId="{5BFD5C28-0F2F-47BC-BAA4-11877CF59E7B}" dt="2019-05-09T07:51:11.878" v="4340" actId="26606"/>
          <ac:picMkLst>
            <pc:docMk/>
            <pc:sldMk cId="1714422747" sldId="301"/>
            <ac:picMk id="10" creationId="{2270F1FA-0425-408F-9861-80BF5AFB276D}"/>
          </ac:picMkLst>
        </pc:picChg>
        <pc:picChg chg="add">
          <ac:chgData name="Anthony Mills" userId="4471587e9afcd208" providerId="LiveId" clId="{5BFD5C28-0F2F-47BC-BAA4-11877CF59E7B}" dt="2019-05-09T07:51:32.806" v="4342" actId="26606"/>
          <ac:picMkLst>
            <pc:docMk/>
            <pc:sldMk cId="1714422747" sldId="301"/>
            <ac:picMk id="19" creationId="{5AC22C4D-178C-4546-8E6F-5E992D4B9410}"/>
          </ac:picMkLst>
        </pc:picChg>
        <pc:picChg chg="add">
          <ac:chgData name="Anthony Mills" userId="4471587e9afcd208" providerId="LiveId" clId="{5BFD5C28-0F2F-47BC-BAA4-11877CF59E7B}" dt="2019-05-09T07:51:32.806" v="4342" actId="26606"/>
          <ac:picMkLst>
            <pc:docMk/>
            <pc:sldMk cId="1714422747" sldId="301"/>
            <ac:picMk id="21" creationId="{B8DB283F-32B3-46C4-B022-D34EA54EFD37}"/>
          </ac:picMkLst>
        </pc:picChg>
      </pc:sldChg>
      <pc:sldChg chg="addSp delSp modSp add mod setBg">
        <pc:chgData name="Anthony Mills" userId="4471587e9afcd208" providerId="LiveId" clId="{5BFD5C28-0F2F-47BC-BAA4-11877CF59E7B}" dt="2019-05-09T09:23:44.790" v="6796" actId="20577"/>
        <pc:sldMkLst>
          <pc:docMk/>
          <pc:sldMk cId="1744637323" sldId="302"/>
        </pc:sldMkLst>
        <pc:spChg chg="mod ord">
          <ac:chgData name="Anthony Mills" userId="4471587e9afcd208" providerId="LiveId" clId="{5BFD5C28-0F2F-47BC-BAA4-11877CF59E7B}" dt="2019-05-09T09:16:29.616" v="6051" actId="26606"/>
          <ac:spMkLst>
            <pc:docMk/>
            <pc:sldMk cId="1744637323" sldId="302"/>
            <ac:spMk id="2" creationId="{169FB85B-D24D-4BB8-87BE-2E34E1C59C06}"/>
          </ac:spMkLst>
        </pc:spChg>
        <pc:spChg chg="add del mod ord">
          <ac:chgData name="Anthony Mills" userId="4471587e9afcd208" providerId="LiveId" clId="{5BFD5C28-0F2F-47BC-BAA4-11877CF59E7B}" dt="2019-05-09T09:23:44.790" v="6796" actId="20577"/>
          <ac:spMkLst>
            <pc:docMk/>
            <pc:sldMk cId="1744637323" sldId="302"/>
            <ac:spMk id="3" creationId="{CB26B168-9247-4262-AF3E-1885CBBB6DC4}"/>
          </ac:spMkLst>
        </pc:spChg>
        <pc:spChg chg="add">
          <ac:chgData name="Anthony Mills" userId="4471587e9afcd208" providerId="LiveId" clId="{5BFD5C28-0F2F-47BC-BAA4-11877CF59E7B}" dt="2019-05-09T08:20:05.877" v="4524"/>
          <ac:spMkLst>
            <pc:docMk/>
            <pc:sldMk cId="1744637323" sldId="302"/>
            <ac:spMk id="4" creationId="{DD0F1E8A-E370-40CF-9624-501AD4FBDDE9}"/>
          </ac:spMkLst>
        </pc:spChg>
        <pc:spChg chg="add del">
          <ac:chgData name="Anthony Mills" userId="4471587e9afcd208" providerId="LiveId" clId="{5BFD5C28-0F2F-47BC-BAA4-11877CF59E7B}" dt="2019-05-09T09:10:42.147" v="5930" actId="26606"/>
          <ac:spMkLst>
            <pc:docMk/>
            <pc:sldMk cId="1744637323" sldId="302"/>
            <ac:spMk id="10" creationId="{A5711A0E-A428-4ED1-96CB-33D69FD842E4}"/>
          </ac:spMkLst>
        </pc:spChg>
        <pc:graphicFrameChg chg="add del mod">
          <ac:chgData name="Anthony Mills" userId="4471587e9afcd208" providerId="LiveId" clId="{5BFD5C28-0F2F-47BC-BAA4-11877CF59E7B}" dt="2019-05-09T09:10:42.147" v="5930" actId="26606"/>
          <ac:graphicFrameMkLst>
            <pc:docMk/>
            <pc:sldMk cId="1744637323" sldId="302"/>
            <ac:graphicFrameMk id="5" creationId="{B7267BA1-1827-4A49-93E9-368C8F8C132A}"/>
          </ac:graphicFrameMkLst>
        </pc:graphicFrameChg>
        <pc:picChg chg="add del mod">
          <ac:chgData name="Anthony Mills" userId="4471587e9afcd208" providerId="LiveId" clId="{5BFD5C28-0F2F-47BC-BAA4-11877CF59E7B}" dt="2019-05-09T09:12:02.337" v="5939" actId="931"/>
          <ac:picMkLst>
            <pc:docMk/>
            <pc:sldMk cId="1744637323" sldId="302"/>
            <ac:picMk id="7" creationId="{D5441BFB-2A45-41DF-8B90-5FD49408CAC8}"/>
          </ac:picMkLst>
        </pc:picChg>
        <pc:picChg chg="add del mod">
          <ac:chgData name="Anthony Mills" userId="4471587e9afcd208" providerId="LiveId" clId="{5BFD5C28-0F2F-47BC-BAA4-11877CF59E7B}" dt="2019-05-09T09:12:11.193" v="5941" actId="931"/>
          <ac:picMkLst>
            <pc:docMk/>
            <pc:sldMk cId="1744637323" sldId="302"/>
            <ac:picMk id="9" creationId="{9E2B6ED8-E80C-4D4C-B048-D6BF2CF3E172}"/>
          </ac:picMkLst>
        </pc:picChg>
        <pc:picChg chg="add del mod">
          <ac:chgData name="Anthony Mills" userId="4471587e9afcd208" providerId="LiveId" clId="{5BFD5C28-0F2F-47BC-BAA4-11877CF59E7B}" dt="2019-05-09T09:12:18.848" v="5943" actId="931"/>
          <ac:picMkLst>
            <pc:docMk/>
            <pc:sldMk cId="1744637323" sldId="302"/>
            <ac:picMk id="12" creationId="{AA1E7A2C-44E1-4398-8C87-8952484E1429}"/>
          </ac:picMkLst>
        </pc:picChg>
        <pc:picChg chg="add del mod">
          <ac:chgData name="Anthony Mills" userId="4471587e9afcd208" providerId="LiveId" clId="{5BFD5C28-0F2F-47BC-BAA4-11877CF59E7B}" dt="2019-05-09T09:12:26.184" v="5945" actId="931"/>
          <ac:picMkLst>
            <pc:docMk/>
            <pc:sldMk cId="1744637323" sldId="302"/>
            <ac:picMk id="14" creationId="{6ED809E6-5BF4-4E07-A632-68437FB89088}"/>
          </ac:picMkLst>
        </pc:picChg>
        <pc:picChg chg="add del mod">
          <ac:chgData name="Anthony Mills" userId="4471587e9afcd208" providerId="LiveId" clId="{5BFD5C28-0F2F-47BC-BAA4-11877CF59E7B}" dt="2019-05-09T09:12:43.529" v="5949" actId="931"/>
          <ac:picMkLst>
            <pc:docMk/>
            <pc:sldMk cId="1744637323" sldId="302"/>
            <ac:picMk id="16" creationId="{0DA82B33-3AF3-4213-9D77-EDFA3670D365}"/>
          </ac:picMkLst>
        </pc:picChg>
        <pc:picChg chg="add del mod">
          <ac:chgData name="Anthony Mills" userId="4471587e9afcd208" providerId="LiveId" clId="{5BFD5C28-0F2F-47BC-BAA4-11877CF59E7B}" dt="2019-05-09T09:12:53.443" v="5954" actId="931"/>
          <ac:picMkLst>
            <pc:docMk/>
            <pc:sldMk cId="1744637323" sldId="302"/>
            <ac:picMk id="18" creationId="{4D9A4666-23AF-4680-B445-65D31B7C5883}"/>
          </ac:picMkLst>
        </pc:picChg>
        <pc:picChg chg="add del mod">
          <ac:chgData name="Anthony Mills" userId="4471587e9afcd208" providerId="LiveId" clId="{5BFD5C28-0F2F-47BC-BAA4-11877CF59E7B}" dt="2019-05-09T09:13:05.202" v="5956" actId="931"/>
          <ac:picMkLst>
            <pc:docMk/>
            <pc:sldMk cId="1744637323" sldId="302"/>
            <ac:picMk id="20" creationId="{98F74573-1BE1-4725-BC80-9EDEC70631A6}"/>
          </ac:picMkLst>
        </pc:picChg>
        <pc:picChg chg="add del mod">
          <ac:chgData name="Anthony Mills" userId="4471587e9afcd208" providerId="LiveId" clId="{5BFD5C28-0F2F-47BC-BAA4-11877CF59E7B}" dt="2019-05-09T09:13:14.986" v="5958" actId="931"/>
          <ac:picMkLst>
            <pc:docMk/>
            <pc:sldMk cId="1744637323" sldId="302"/>
            <ac:picMk id="22" creationId="{FA39DD4D-A429-4842-ABAA-6CE461E7F578}"/>
          </ac:picMkLst>
        </pc:picChg>
        <pc:picChg chg="add del mod">
          <ac:chgData name="Anthony Mills" userId="4471587e9afcd208" providerId="LiveId" clId="{5BFD5C28-0F2F-47BC-BAA4-11877CF59E7B}" dt="2019-05-09T09:13:24.092" v="5960" actId="931"/>
          <ac:picMkLst>
            <pc:docMk/>
            <pc:sldMk cId="1744637323" sldId="302"/>
            <ac:picMk id="24" creationId="{341429BE-0B8B-4A1B-BF1F-916003556A1C}"/>
          </ac:picMkLst>
        </pc:picChg>
        <pc:picChg chg="add del mod">
          <ac:chgData name="Anthony Mills" userId="4471587e9afcd208" providerId="LiveId" clId="{5BFD5C28-0F2F-47BC-BAA4-11877CF59E7B}" dt="2019-05-09T09:13:32.417" v="5962" actId="931"/>
          <ac:picMkLst>
            <pc:docMk/>
            <pc:sldMk cId="1744637323" sldId="302"/>
            <ac:picMk id="26" creationId="{6DA3FC08-9230-44BD-B725-38E19B8F7192}"/>
          </ac:picMkLst>
        </pc:picChg>
        <pc:picChg chg="add del mod">
          <ac:chgData name="Anthony Mills" userId="4471587e9afcd208" providerId="LiveId" clId="{5BFD5C28-0F2F-47BC-BAA4-11877CF59E7B}" dt="2019-05-09T09:13:41.234" v="5967" actId="931"/>
          <ac:picMkLst>
            <pc:docMk/>
            <pc:sldMk cId="1744637323" sldId="302"/>
            <ac:picMk id="28" creationId="{B7B1DD81-434A-4799-90F5-B0616CC2431F}"/>
          </ac:picMkLst>
        </pc:picChg>
        <pc:picChg chg="add del mod">
          <ac:chgData name="Anthony Mills" userId="4471587e9afcd208" providerId="LiveId" clId="{5BFD5C28-0F2F-47BC-BAA4-11877CF59E7B}" dt="2019-05-09T09:13:50.641" v="5969" actId="931"/>
          <ac:picMkLst>
            <pc:docMk/>
            <pc:sldMk cId="1744637323" sldId="302"/>
            <ac:picMk id="30" creationId="{8E2B00A4-E4BD-4629-9BAD-86B9D34ED00B}"/>
          </ac:picMkLst>
        </pc:picChg>
        <pc:picChg chg="add del mod">
          <ac:chgData name="Anthony Mills" userId="4471587e9afcd208" providerId="LiveId" clId="{5BFD5C28-0F2F-47BC-BAA4-11877CF59E7B}" dt="2019-05-09T09:14:04.865" v="5971" actId="931"/>
          <ac:picMkLst>
            <pc:docMk/>
            <pc:sldMk cId="1744637323" sldId="302"/>
            <ac:picMk id="32" creationId="{5D31ADF2-1DCE-4517-B4F1-22285D81124A}"/>
          </ac:picMkLst>
        </pc:picChg>
        <pc:picChg chg="add del mod">
          <ac:chgData name="Anthony Mills" userId="4471587e9afcd208" providerId="LiveId" clId="{5BFD5C28-0F2F-47BC-BAA4-11877CF59E7B}" dt="2019-05-09T09:14:42.906" v="5976" actId="931"/>
          <ac:picMkLst>
            <pc:docMk/>
            <pc:sldMk cId="1744637323" sldId="302"/>
            <ac:picMk id="34" creationId="{72DCD2CC-755F-49E4-A1A6-A41AF32C0D6E}"/>
          </ac:picMkLst>
        </pc:picChg>
        <pc:picChg chg="add mod ord">
          <ac:chgData name="Anthony Mills" userId="4471587e9afcd208" providerId="LiveId" clId="{5BFD5C28-0F2F-47BC-BAA4-11877CF59E7B}" dt="2019-05-09T09:15:37.791" v="5981" actId="26606"/>
          <ac:picMkLst>
            <pc:docMk/>
            <pc:sldMk cId="1744637323" sldId="302"/>
            <ac:picMk id="36" creationId="{FAC0E124-28E5-47ED-AC4A-5B5FC89B4C12}"/>
          </ac:picMkLst>
        </pc:picChg>
        <pc:cxnChg chg="add del">
          <ac:chgData name="Anthony Mills" userId="4471587e9afcd208" providerId="LiveId" clId="{5BFD5C28-0F2F-47BC-BAA4-11877CF59E7B}" dt="2019-05-09T09:16:29.616" v="6051" actId="26606"/>
          <ac:cxnSpMkLst>
            <pc:docMk/>
            <pc:sldMk cId="1744637323" sldId="302"/>
            <ac:cxnSpMk id="41" creationId="{A7F400EE-A8A5-48AF-B4D6-291B52C6F0B0}"/>
          </ac:cxnSpMkLst>
        </pc:cxnChg>
      </pc:sldChg>
      <pc:sldChg chg="add del">
        <pc:chgData name="Anthony Mills" userId="4471587e9afcd208" providerId="LiveId" clId="{5BFD5C28-0F2F-47BC-BAA4-11877CF59E7B}" dt="2019-05-09T08:29:25.847" v="4997"/>
        <pc:sldMkLst>
          <pc:docMk/>
          <pc:sldMk cId="1382161265" sldId="303"/>
        </pc:sldMkLst>
      </pc:sldChg>
      <pc:sldChg chg="addSp delSp modSp add mod ord setBg">
        <pc:chgData name="Anthony Mills" userId="4471587e9afcd208" providerId="LiveId" clId="{5BFD5C28-0F2F-47BC-BAA4-11877CF59E7B}" dt="2019-05-09T09:25:03.087" v="7014" actId="20577"/>
        <pc:sldMkLst>
          <pc:docMk/>
          <pc:sldMk cId="2414506740" sldId="303"/>
        </pc:sldMkLst>
        <pc:spChg chg="mod">
          <ac:chgData name="Anthony Mills" userId="4471587e9afcd208" providerId="LiveId" clId="{5BFD5C28-0F2F-47BC-BAA4-11877CF59E7B}" dt="2019-05-09T09:20:37.483" v="6247" actId="26606"/>
          <ac:spMkLst>
            <pc:docMk/>
            <pc:sldMk cId="2414506740" sldId="303"/>
            <ac:spMk id="2" creationId="{1E58DD5D-1DD6-4828-AB18-78F4C0CDBD12}"/>
          </ac:spMkLst>
        </pc:spChg>
        <pc:spChg chg="mod ord">
          <ac:chgData name="Anthony Mills" userId="4471587e9afcd208" providerId="LiveId" clId="{5BFD5C28-0F2F-47BC-BAA4-11877CF59E7B}" dt="2019-05-09T09:25:03.087" v="7014" actId="20577"/>
          <ac:spMkLst>
            <pc:docMk/>
            <pc:sldMk cId="2414506740" sldId="303"/>
            <ac:spMk id="3" creationId="{06CCA14A-CBFF-4E3D-9194-4319C8654A06}"/>
          </ac:spMkLst>
        </pc:spChg>
        <pc:picChg chg="add del mod">
          <ac:chgData name="Anthony Mills" userId="4471587e9afcd208" providerId="LiveId" clId="{5BFD5C28-0F2F-47BC-BAA4-11877CF59E7B}" dt="2019-05-09T09:18:02.944" v="6241" actId="931"/>
          <ac:picMkLst>
            <pc:docMk/>
            <pc:sldMk cId="2414506740" sldId="303"/>
            <ac:picMk id="5" creationId="{BB1FBC37-5A64-4A15-8F9B-BBDBB8E668C6}"/>
          </ac:picMkLst>
        </pc:picChg>
        <pc:picChg chg="add del mod">
          <ac:chgData name="Anthony Mills" userId="4471587e9afcd208" providerId="LiveId" clId="{5BFD5C28-0F2F-47BC-BAA4-11877CF59E7B}" dt="2019-05-09T09:18:30.456" v="6243" actId="931"/>
          <ac:picMkLst>
            <pc:docMk/>
            <pc:sldMk cId="2414506740" sldId="303"/>
            <ac:picMk id="7" creationId="{EE2CEC58-1E42-46C4-883C-0C34A380C4B7}"/>
          </ac:picMkLst>
        </pc:picChg>
        <pc:picChg chg="add mod">
          <ac:chgData name="Anthony Mills" userId="4471587e9afcd208" providerId="LiveId" clId="{5BFD5C28-0F2F-47BC-BAA4-11877CF59E7B}" dt="2019-05-09T09:20:37.483" v="6247" actId="26606"/>
          <ac:picMkLst>
            <pc:docMk/>
            <pc:sldMk cId="2414506740" sldId="303"/>
            <ac:picMk id="9" creationId="{EBE99AF2-4632-47D9-B666-A381E50773E3}"/>
          </ac:picMkLst>
        </pc:picChg>
      </pc:sldChg>
      <pc:sldChg chg="addSp modSp add mod setBg">
        <pc:chgData name="Anthony Mills" userId="4471587e9afcd208" providerId="LiveId" clId="{5BFD5C28-0F2F-47BC-BAA4-11877CF59E7B}" dt="2019-05-09T10:41:24.064" v="12817" actId="20577"/>
        <pc:sldMkLst>
          <pc:docMk/>
          <pc:sldMk cId="347633829" sldId="304"/>
        </pc:sldMkLst>
        <pc:spChg chg="mod">
          <ac:chgData name="Anthony Mills" userId="4471587e9afcd208" providerId="LiveId" clId="{5BFD5C28-0F2F-47BC-BAA4-11877CF59E7B}" dt="2019-05-09T10:11:11.601" v="10419" actId="26606"/>
          <ac:spMkLst>
            <pc:docMk/>
            <pc:sldMk cId="347633829" sldId="304"/>
            <ac:spMk id="2" creationId="{C21CDE0D-6917-4BFD-8884-7FDA8F88F690}"/>
          </ac:spMkLst>
        </pc:spChg>
        <pc:spChg chg="mod">
          <ac:chgData name="Anthony Mills" userId="4471587e9afcd208" providerId="LiveId" clId="{5BFD5C28-0F2F-47BC-BAA4-11877CF59E7B}" dt="2019-05-09T10:41:24.064" v="12817" actId="20577"/>
          <ac:spMkLst>
            <pc:docMk/>
            <pc:sldMk cId="347633829" sldId="304"/>
            <ac:spMk id="3" creationId="{188DDF07-317F-414E-8FF9-6CB5DEE9A594}"/>
          </ac:spMkLst>
        </pc:spChg>
        <pc:spChg chg="add">
          <ac:chgData name="Anthony Mills" userId="4471587e9afcd208" providerId="LiveId" clId="{5BFD5C28-0F2F-47BC-BAA4-11877CF59E7B}" dt="2019-05-09T10:11:11.601" v="10419" actId="26606"/>
          <ac:spMkLst>
            <pc:docMk/>
            <pc:sldMk cId="347633829" sldId="304"/>
            <ac:spMk id="8" creationId="{8D70B121-56F4-4848-B38B-182089D909FA}"/>
          </ac:spMkLst>
        </pc:spChg>
        <pc:cxnChg chg="add">
          <ac:chgData name="Anthony Mills" userId="4471587e9afcd208" providerId="LiveId" clId="{5BFD5C28-0F2F-47BC-BAA4-11877CF59E7B}" dt="2019-05-09T10:11:11.601" v="10419" actId="26606"/>
          <ac:cxnSpMkLst>
            <pc:docMk/>
            <pc:sldMk cId="347633829" sldId="304"/>
            <ac:cxnSpMk id="10" creationId="{2D72A2C9-F3CA-4216-8BAD-FA4C970C3C4E}"/>
          </ac:cxnSpMkLst>
        </pc:cxnChg>
      </pc:sldChg>
      <pc:sldChg chg="addSp modSp add mod setBg">
        <pc:chgData name="Anthony Mills" userId="4471587e9afcd208" providerId="LiveId" clId="{5BFD5C28-0F2F-47BC-BAA4-11877CF59E7B}" dt="2019-05-09T10:44:21.190" v="12868" actId="20577"/>
        <pc:sldMkLst>
          <pc:docMk/>
          <pc:sldMk cId="1043037212" sldId="305"/>
        </pc:sldMkLst>
        <pc:spChg chg="mod">
          <ac:chgData name="Anthony Mills" userId="4471587e9afcd208" providerId="LiveId" clId="{5BFD5C28-0F2F-47BC-BAA4-11877CF59E7B}" dt="2019-05-09T10:27:10.540" v="11545" actId="20577"/>
          <ac:spMkLst>
            <pc:docMk/>
            <pc:sldMk cId="1043037212" sldId="305"/>
            <ac:spMk id="2" creationId="{230D774D-BEE4-4696-A09C-2D97BCE65F33}"/>
          </ac:spMkLst>
        </pc:spChg>
        <pc:spChg chg="mod">
          <ac:chgData name="Anthony Mills" userId="4471587e9afcd208" providerId="LiveId" clId="{5BFD5C28-0F2F-47BC-BAA4-11877CF59E7B}" dt="2019-05-09T10:44:21.190" v="12868" actId="20577"/>
          <ac:spMkLst>
            <pc:docMk/>
            <pc:sldMk cId="1043037212" sldId="305"/>
            <ac:spMk id="3" creationId="{BA91383C-F760-4997-96CD-D1181B3C249E}"/>
          </ac:spMkLst>
        </pc:spChg>
        <pc:spChg chg="add">
          <ac:chgData name="Anthony Mills" userId="4471587e9afcd208" providerId="LiveId" clId="{5BFD5C28-0F2F-47BC-BAA4-11877CF59E7B}" dt="2019-05-09T10:16:27.802" v="10882" actId="26606"/>
          <ac:spMkLst>
            <pc:docMk/>
            <pc:sldMk cId="1043037212" sldId="305"/>
            <ac:spMk id="8" creationId="{8D70B121-56F4-4848-B38B-182089D909FA}"/>
          </ac:spMkLst>
        </pc:spChg>
        <pc:cxnChg chg="add">
          <ac:chgData name="Anthony Mills" userId="4471587e9afcd208" providerId="LiveId" clId="{5BFD5C28-0F2F-47BC-BAA4-11877CF59E7B}" dt="2019-05-09T10:16:27.802" v="10882" actId="26606"/>
          <ac:cxnSpMkLst>
            <pc:docMk/>
            <pc:sldMk cId="1043037212" sldId="305"/>
            <ac:cxnSpMk id="10" creationId="{2D72A2C9-F3CA-4216-8BAD-FA4C970C3C4E}"/>
          </ac:cxnSpMkLst>
        </pc:cxnChg>
      </pc:sldChg>
      <pc:sldChg chg="addSp modSp add mod setBg">
        <pc:chgData name="Anthony Mills" userId="4471587e9afcd208" providerId="LiveId" clId="{5BFD5C28-0F2F-47BC-BAA4-11877CF59E7B}" dt="2019-05-09T10:39:57.740" v="12814" actId="20577"/>
        <pc:sldMkLst>
          <pc:docMk/>
          <pc:sldMk cId="1916625670" sldId="306"/>
        </pc:sldMkLst>
        <pc:spChg chg="mod">
          <ac:chgData name="Anthony Mills" userId="4471587e9afcd208" providerId="LiveId" clId="{5BFD5C28-0F2F-47BC-BAA4-11877CF59E7B}" dt="2019-05-09T10:38:13.627" v="12532" actId="26606"/>
          <ac:spMkLst>
            <pc:docMk/>
            <pc:sldMk cId="1916625670" sldId="306"/>
            <ac:spMk id="2" creationId="{15C6440D-EE2C-419E-9E46-79972F10AFCE}"/>
          </ac:spMkLst>
        </pc:spChg>
        <pc:spChg chg="mod">
          <ac:chgData name="Anthony Mills" userId="4471587e9afcd208" providerId="LiveId" clId="{5BFD5C28-0F2F-47BC-BAA4-11877CF59E7B}" dt="2019-05-09T10:39:57.740" v="12814" actId="20577"/>
          <ac:spMkLst>
            <pc:docMk/>
            <pc:sldMk cId="1916625670" sldId="306"/>
            <ac:spMk id="3" creationId="{17B0028E-CA16-426B-934F-0C2E79C6DF64}"/>
          </ac:spMkLst>
        </pc:spChg>
        <pc:spChg chg="add">
          <ac:chgData name="Anthony Mills" userId="4471587e9afcd208" providerId="LiveId" clId="{5BFD5C28-0F2F-47BC-BAA4-11877CF59E7B}" dt="2019-05-09T10:38:13.627" v="12532" actId="26606"/>
          <ac:spMkLst>
            <pc:docMk/>
            <pc:sldMk cId="1916625670" sldId="306"/>
            <ac:spMk id="8" creationId="{8D70B121-56F4-4848-B38B-182089D909FA}"/>
          </ac:spMkLst>
        </pc:spChg>
        <pc:cxnChg chg="add">
          <ac:chgData name="Anthony Mills" userId="4471587e9afcd208" providerId="LiveId" clId="{5BFD5C28-0F2F-47BC-BAA4-11877CF59E7B}" dt="2019-05-09T10:38:13.627" v="12532" actId="26606"/>
          <ac:cxnSpMkLst>
            <pc:docMk/>
            <pc:sldMk cId="1916625670" sldId="306"/>
            <ac:cxnSpMk id="10" creationId="{2D72A2C9-F3CA-4216-8BAD-FA4C970C3C4E}"/>
          </ac:cxnSpMkLst>
        </pc:cxnChg>
      </pc:sldChg>
      <pc:sldChg chg="modSp add del">
        <pc:chgData name="Anthony Mills" userId="4471587e9afcd208" providerId="LiveId" clId="{5BFD5C28-0F2F-47BC-BAA4-11877CF59E7B}" dt="2019-05-09T08:53:41.754" v="5715" actId="2696"/>
        <pc:sldMkLst>
          <pc:docMk/>
          <pc:sldMk cId="2955173442" sldId="307"/>
        </pc:sldMkLst>
        <pc:spChg chg="mod">
          <ac:chgData name="Anthony Mills" userId="4471587e9afcd208" providerId="LiveId" clId="{5BFD5C28-0F2F-47BC-BAA4-11877CF59E7B}" dt="2019-05-09T08:53:37.683" v="5714"/>
          <ac:spMkLst>
            <pc:docMk/>
            <pc:sldMk cId="2955173442" sldId="307"/>
            <ac:spMk id="3" creationId="{CC3AB5C1-EFD1-4E54-A8EC-7EA51305F497}"/>
          </ac:spMkLst>
        </pc:spChg>
      </pc:sldChg>
      <pc:sldChg chg="modSp add del">
        <pc:chgData name="Anthony Mills" userId="4471587e9afcd208" providerId="LiveId" clId="{5BFD5C28-0F2F-47BC-BAA4-11877CF59E7B}" dt="2019-05-09T08:54:28.957" v="5723" actId="2696"/>
        <pc:sldMkLst>
          <pc:docMk/>
          <pc:sldMk cId="2753136743" sldId="308"/>
        </pc:sldMkLst>
        <pc:spChg chg="mod">
          <ac:chgData name="Anthony Mills" userId="4471587e9afcd208" providerId="LiveId" clId="{5BFD5C28-0F2F-47BC-BAA4-11877CF59E7B}" dt="2019-05-09T08:54:19.782" v="5719" actId="27636"/>
          <ac:spMkLst>
            <pc:docMk/>
            <pc:sldMk cId="2753136743" sldId="308"/>
            <ac:spMk id="3" creationId="{2F866E28-5EA0-4FAC-8F4E-9CDE7E4A954A}"/>
          </ac:spMkLst>
        </pc:spChg>
      </pc:sldChg>
      <pc:sldChg chg="modSp add del">
        <pc:chgData name="Anthony Mills" userId="4471587e9afcd208" providerId="LiveId" clId="{5BFD5C28-0F2F-47BC-BAA4-11877CF59E7B}" dt="2019-05-09T08:55:29.378" v="5732" actId="2696"/>
        <pc:sldMkLst>
          <pc:docMk/>
          <pc:sldMk cId="3996295558" sldId="309"/>
        </pc:sldMkLst>
        <pc:spChg chg="mod">
          <ac:chgData name="Anthony Mills" userId="4471587e9afcd208" providerId="LiveId" clId="{5BFD5C28-0F2F-47BC-BAA4-11877CF59E7B}" dt="2019-05-09T08:55:26.225" v="5731"/>
          <ac:spMkLst>
            <pc:docMk/>
            <pc:sldMk cId="3996295558" sldId="309"/>
            <ac:spMk id="3" creationId="{ED83E7FD-2273-48F2-A5EB-72A0080D0388}"/>
          </ac:spMkLst>
        </pc:spChg>
      </pc:sldChg>
      <pc:sldChg chg="addSp delSp modSp add del">
        <pc:chgData name="Anthony Mills" userId="4471587e9afcd208" providerId="LiveId" clId="{5BFD5C28-0F2F-47BC-BAA4-11877CF59E7B}" dt="2019-05-09T08:58:40.088" v="5746" actId="2696"/>
        <pc:sldMkLst>
          <pc:docMk/>
          <pc:sldMk cId="2218357932" sldId="310"/>
        </pc:sldMkLst>
        <pc:spChg chg="mod">
          <ac:chgData name="Anthony Mills" userId="4471587e9afcd208" providerId="LiveId" clId="{5BFD5C28-0F2F-47BC-BAA4-11877CF59E7B}" dt="2019-05-09T08:58:37.350" v="5745"/>
          <ac:spMkLst>
            <pc:docMk/>
            <pc:sldMk cId="2218357932" sldId="310"/>
            <ac:spMk id="3" creationId="{B992D549-99F7-4612-9673-CD23DF9B39F7}"/>
          </ac:spMkLst>
        </pc:spChg>
        <pc:spChg chg="add del">
          <ac:chgData name="Anthony Mills" userId="4471587e9afcd208" providerId="LiveId" clId="{5BFD5C28-0F2F-47BC-BAA4-11877CF59E7B}" dt="2019-05-09T08:36:21.678" v="5052"/>
          <ac:spMkLst>
            <pc:docMk/>
            <pc:sldMk cId="2218357932" sldId="310"/>
            <ac:spMk id="4" creationId="{8C504375-7ED4-4892-8737-A9EE77A8BB14}"/>
          </ac:spMkLst>
        </pc:spChg>
      </pc:sldChg>
      <pc:sldChg chg="modSp add del">
        <pc:chgData name="Anthony Mills" userId="4471587e9afcd208" providerId="LiveId" clId="{5BFD5C28-0F2F-47BC-BAA4-11877CF59E7B}" dt="2019-05-09T09:00:36.988" v="5757" actId="2696"/>
        <pc:sldMkLst>
          <pc:docMk/>
          <pc:sldMk cId="440537737" sldId="311"/>
        </pc:sldMkLst>
        <pc:spChg chg="mod">
          <ac:chgData name="Anthony Mills" userId="4471587e9afcd208" providerId="LiveId" clId="{5BFD5C28-0F2F-47BC-BAA4-11877CF59E7B}" dt="2019-05-09T08:59:57.834" v="5753"/>
          <ac:spMkLst>
            <pc:docMk/>
            <pc:sldMk cId="440537737" sldId="311"/>
            <ac:spMk id="3" creationId="{A77CCE2F-EF74-44CC-8712-C4FD54574EEF}"/>
          </ac:spMkLst>
        </pc:spChg>
      </pc:sldChg>
      <pc:sldChg chg="addSp modSp add mod setBg">
        <pc:chgData name="Anthony Mills" userId="4471587e9afcd208" providerId="LiveId" clId="{5BFD5C28-0F2F-47BC-BAA4-11877CF59E7B}" dt="2019-05-09T10:24:42.845" v="11370" actId="20577"/>
        <pc:sldMkLst>
          <pc:docMk/>
          <pc:sldMk cId="3761289022" sldId="312"/>
        </pc:sldMkLst>
        <pc:spChg chg="mod">
          <ac:chgData name="Anthony Mills" userId="4471587e9afcd208" providerId="LiveId" clId="{5BFD5C28-0F2F-47BC-BAA4-11877CF59E7B}" dt="2019-05-09T09:49:45.510" v="8575" actId="20577"/>
          <ac:spMkLst>
            <pc:docMk/>
            <pc:sldMk cId="3761289022" sldId="312"/>
            <ac:spMk id="2" creationId="{75AE5B20-D672-4346-8823-091A7DF22D32}"/>
          </ac:spMkLst>
        </pc:spChg>
        <pc:spChg chg="mod ord">
          <ac:chgData name="Anthony Mills" userId="4471587e9afcd208" providerId="LiveId" clId="{5BFD5C28-0F2F-47BC-BAA4-11877CF59E7B}" dt="2019-05-09T10:24:42.845" v="11370" actId="20577"/>
          <ac:spMkLst>
            <pc:docMk/>
            <pc:sldMk cId="3761289022" sldId="312"/>
            <ac:spMk id="3" creationId="{326FE975-D1B3-4F49-BFA6-CD79B6A75B4D}"/>
          </ac:spMkLst>
        </pc:spChg>
        <pc:picChg chg="add mod">
          <ac:chgData name="Anthony Mills" userId="4471587e9afcd208" providerId="LiveId" clId="{5BFD5C28-0F2F-47BC-BAA4-11877CF59E7B}" dt="2019-05-09T09:26:43.975" v="7018" actId="26606"/>
          <ac:picMkLst>
            <pc:docMk/>
            <pc:sldMk cId="3761289022" sldId="312"/>
            <ac:picMk id="5" creationId="{9161DCF1-0F51-47B4-ABA2-AEB75EE6F009}"/>
          </ac:picMkLst>
        </pc:picChg>
      </pc:sldChg>
      <pc:sldChg chg="addSp delSp modSp add mod setBg">
        <pc:chgData name="Anthony Mills" userId="4471587e9afcd208" providerId="LiveId" clId="{5BFD5C28-0F2F-47BC-BAA4-11877CF59E7B}" dt="2019-05-09T10:41:34.302" v="12821" actId="20577"/>
        <pc:sldMkLst>
          <pc:docMk/>
          <pc:sldMk cId="4025395264" sldId="313"/>
        </pc:sldMkLst>
        <pc:spChg chg="mod">
          <ac:chgData name="Anthony Mills" userId="4471587e9afcd208" providerId="LiveId" clId="{5BFD5C28-0F2F-47BC-BAA4-11877CF59E7B}" dt="2019-05-09T10:02:27.721" v="9494" actId="26606"/>
          <ac:spMkLst>
            <pc:docMk/>
            <pc:sldMk cId="4025395264" sldId="313"/>
            <ac:spMk id="2" creationId="{15D3F1F0-813D-4AED-9851-97BBE323922F}"/>
          </ac:spMkLst>
        </pc:spChg>
        <pc:spChg chg="mod">
          <ac:chgData name="Anthony Mills" userId="4471587e9afcd208" providerId="LiveId" clId="{5BFD5C28-0F2F-47BC-BAA4-11877CF59E7B}" dt="2019-05-09T10:41:34.302" v="12821" actId="20577"/>
          <ac:spMkLst>
            <pc:docMk/>
            <pc:sldMk cId="4025395264" sldId="313"/>
            <ac:spMk id="3" creationId="{D983B2F2-FAF4-464A-8CD2-9F8D7CC8D830}"/>
          </ac:spMkLst>
        </pc:spChg>
        <pc:spChg chg="add del">
          <ac:chgData name="Anthony Mills" userId="4471587e9afcd208" providerId="LiveId" clId="{5BFD5C28-0F2F-47BC-BAA4-11877CF59E7B}" dt="2019-05-09T10:03:52.075" v="9598" actId="26606"/>
          <ac:spMkLst>
            <pc:docMk/>
            <pc:sldMk cId="4025395264" sldId="313"/>
            <ac:spMk id="8" creationId="{8D70B121-56F4-4848-B38B-182089D909FA}"/>
          </ac:spMkLst>
        </pc:spChg>
        <pc:spChg chg="add">
          <ac:chgData name="Anthony Mills" userId="4471587e9afcd208" providerId="LiveId" clId="{5BFD5C28-0F2F-47BC-BAA4-11877CF59E7B}" dt="2019-05-09T10:03:52.075" v="9598" actId="26606"/>
          <ac:spMkLst>
            <pc:docMk/>
            <pc:sldMk cId="4025395264" sldId="313"/>
            <ac:spMk id="15" creationId="{8D70B121-56F4-4848-B38B-182089D909FA}"/>
          </ac:spMkLst>
        </pc:spChg>
        <pc:cxnChg chg="add del">
          <ac:chgData name="Anthony Mills" userId="4471587e9afcd208" providerId="LiveId" clId="{5BFD5C28-0F2F-47BC-BAA4-11877CF59E7B}" dt="2019-05-09T10:03:52.075" v="9598" actId="26606"/>
          <ac:cxnSpMkLst>
            <pc:docMk/>
            <pc:sldMk cId="4025395264" sldId="313"/>
            <ac:cxnSpMk id="10" creationId="{2D72A2C9-F3CA-4216-8BAD-FA4C970C3C4E}"/>
          </ac:cxnSpMkLst>
        </pc:cxnChg>
        <pc:cxnChg chg="add">
          <ac:chgData name="Anthony Mills" userId="4471587e9afcd208" providerId="LiveId" clId="{5BFD5C28-0F2F-47BC-BAA4-11877CF59E7B}" dt="2019-05-09T10:03:52.075" v="9598" actId="26606"/>
          <ac:cxnSpMkLst>
            <pc:docMk/>
            <pc:sldMk cId="4025395264" sldId="313"/>
            <ac:cxnSpMk id="17" creationId="{2D72A2C9-F3CA-4216-8BAD-FA4C970C3C4E}"/>
          </ac:cxnSpMkLst>
        </pc:cxnChg>
      </pc:sldChg>
      <pc:sldChg chg="addSp modSp add mod setBg">
        <pc:chgData name="Anthony Mills" userId="4471587e9afcd208" providerId="LiveId" clId="{5BFD5C28-0F2F-47BC-BAA4-11877CF59E7B}" dt="2019-05-09T10:26:51.224" v="11526" actId="20577"/>
        <pc:sldMkLst>
          <pc:docMk/>
          <pc:sldMk cId="2278121740" sldId="314"/>
        </pc:sldMkLst>
        <pc:spChg chg="mod">
          <ac:chgData name="Anthony Mills" userId="4471587e9afcd208" providerId="LiveId" clId="{5BFD5C28-0F2F-47BC-BAA4-11877CF59E7B}" dt="2019-05-09T09:56:39.999" v="8986"/>
          <ac:spMkLst>
            <pc:docMk/>
            <pc:sldMk cId="2278121740" sldId="314"/>
            <ac:spMk id="2" creationId="{4666A072-6F57-4644-A72B-58BF2602E5AA}"/>
          </ac:spMkLst>
        </pc:spChg>
        <pc:spChg chg="mod ord">
          <ac:chgData name="Anthony Mills" userId="4471587e9afcd208" providerId="LiveId" clId="{5BFD5C28-0F2F-47BC-BAA4-11877CF59E7B}" dt="2019-05-09T10:26:51.224" v="11526" actId="20577"/>
          <ac:spMkLst>
            <pc:docMk/>
            <pc:sldMk cId="2278121740" sldId="314"/>
            <ac:spMk id="3" creationId="{C9DBC820-6039-48EA-8920-E3319383A039}"/>
          </ac:spMkLst>
        </pc:spChg>
        <pc:picChg chg="add mod">
          <ac:chgData name="Anthony Mills" userId="4471587e9afcd208" providerId="LiveId" clId="{5BFD5C28-0F2F-47BC-BAA4-11877CF59E7B}" dt="2019-05-09T09:56:23.618" v="8985" actId="26606"/>
          <ac:picMkLst>
            <pc:docMk/>
            <pc:sldMk cId="2278121740" sldId="314"/>
            <ac:picMk id="5" creationId="{E197AE46-CDA8-441A-96A7-D0FDDD00E67B}"/>
          </ac:picMkLst>
        </pc:picChg>
      </pc:sldChg>
      <pc:sldChg chg="addSp delSp modSp add mod setBg">
        <pc:chgData name="Anthony Mills" userId="4471587e9afcd208" providerId="LiveId" clId="{5BFD5C28-0F2F-47BC-BAA4-11877CF59E7B}" dt="2019-05-09T09:55:33.713" v="8981" actId="20577"/>
        <pc:sldMkLst>
          <pc:docMk/>
          <pc:sldMk cId="1099058179" sldId="315"/>
        </pc:sldMkLst>
        <pc:spChg chg="mod">
          <ac:chgData name="Anthony Mills" userId="4471587e9afcd208" providerId="LiveId" clId="{5BFD5C28-0F2F-47BC-BAA4-11877CF59E7B}" dt="2019-05-09T09:51:27.822" v="8583" actId="20577"/>
          <ac:spMkLst>
            <pc:docMk/>
            <pc:sldMk cId="1099058179" sldId="315"/>
            <ac:spMk id="2" creationId="{0565EF2D-E97C-4CB2-84C5-1903B5C0E129}"/>
          </ac:spMkLst>
        </pc:spChg>
        <pc:spChg chg="mod ord">
          <ac:chgData name="Anthony Mills" userId="4471587e9afcd208" providerId="LiveId" clId="{5BFD5C28-0F2F-47BC-BAA4-11877CF59E7B}" dt="2019-05-09T09:55:33.713" v="8981" actId="20577"/>
          <ac:spMkLst>
            <pc:docMk/>
            <pc:sldMk cId="1099058179" sldId="315"/>
            <ac:spMk id="3" creationId="{A06B3123-1AA8-4FD0-BB32-233330A17564}"/>
          </ac:spMkLst>
        </pc:spChg>
        <pc:picChg chg="add del mod">
          <ac:chgData name="Anthony Mills" userId="4471587e9afcd208" providerId="LiveId" clId="{5BFD5C28-0F2F-47BC-BAA4-11877CF59E7B}" dt="2019-05-09T09:37:44.271" v="7877" actId="931"/>
          <ac:picMkLst>
            <pc:docMk/>
            <pc:sldMk cId="1099058179" sldId="315"/>
            <ac:picMk id="5" creationId="{57AE64B4-8D30-46E5-848F-27BA1405A497}"/>
          </ac:picMkLst>
        </pc:picChg>
        <pc:picChg chg="add mod">
          <ac:chgData name="Anthony Mills" userId="4471587e9afcd208" providerId="LiveId" clId="{5BFD5C28-0F2F-47BC-BAA4-11877CF59E7B}" dt="2019-05-09T09:39:48.369" v="7879" actId="26606"/>
          <ac:picMkLst>
            <pc:docMk/>
            <pc:sldMk cId="1099058179" sldId="315"/>
            <ac:picMk id="7" creationId="{CEC8F091-A8BB-4281-8C62-84DAED94C3AE}"/>
          </ac:picMkLst>
        </pc:picChg>
      </pc:sldChg>
      <pc:sldChg chg="add del">
        <pc:chgData name="Anthony Mills" userId="4471587e9afcd208" providerId="LiveId" clId="{5BFD5C28-0F2F-47BC-BAA4-11877CF59E7B}" dt="2019-05-09T09:07:18.251" v="5913"/>
        <pc:sldMkLst>
          <pc:docMk/>
          <pc:sldMk cId="572079445" sldId="316"/>
        </pc:sldMkLst>
      </pc:sldChg>
      <pc:sldChg chg="addSp modSp add mod setBg">
        <pc:chgData name="Anthony Mills" userId="4471587e9afcd208" providerId="LiveId" clId="{5BFD5C28-0F2F-47BC-BAA4-11877CF59E7B}" dt="2019-05-09T10:45:15.307" v="12888" actId="20577"/>
        <pc:sldMkLst>
          <pc:docMk/>
          <pc:sldMk cId="3657220560" sldId="316"/>
        </pc:sldMkLst>
        <pc:spChg chg="mod">
          <ac:chgData name="Anthony Mills" userId="4471587e9afcd208" providerId="LiveId" clId="{5BFD5C28-0F2F-47BC-BAA4-11877CF59E7B}" dt="2019-05-09T10:34:34.350" v="12077"/>
          <ac:spMkLst>
            <pc:docMk/>
            <pc:sldMk cId="3657220560" sldId="316"/>
            <ac:spMk id="2" creationId="{FAD1D728-8BA0-4E3D-9A86-9C92534CADD2}"/>
          </ac:spMkLst>
        </pc:spChg>
        <pc:spChg chg="mod">
          <ac:chgData name="Anthony Mills" userId="4471587e9afcd208" providerId="LiveId" clId="{5BFD5C28-0F2F-47BC-BAA4-11877CF59E7B}" dt="2019-05-09T10:45:15.307" v="12888" actId="20577"/>
          <ac:spMkLst>
            <pc:docMk/>
            <pc:sldMk cId="3657220560" sldId="316"/>
            <ac:spMk id="3" creationId="{9B7C2E84-A6BF-4132-BD0E-FD2BEA2D080D}"/>
          </ac:spMkLst>
        </pc:spChg>
        <pc:spChg chg="add">
          <ac:chgData name="Anthony Mills" userId="4471587e9afcd208" providerId="LiveId" clId="{5BFD5C28-0F2F-47BC-BAA4-11877CF59E7B}" dt="2019-05-09T10:34:31.392" v="12076" actId="26606"/>
          <ac:spMkLst>
            <pc:docMk/>
            <pc:sldMk cId="3657220560" sldId="316"/>
            <ac:spMk id="8" creationId="{8D70B121-56F4-4848-B38B-182089D909FA}"/>
          </ac:spMkLst>
        </pc:spChg>
        <pc:cxnChg chg="add">
          <ac:chgData name="Anthony Mills" userId="4471587e9afcd208" providerId="LiveId" clId="{5BFD5C28-0F2F-47BC-BAA4-11877CF59E7B}" dt="2019-05-09T10:34:31.392" v="12076" actId="26606"/>
          <ac:cxnSpMkLst>
            <pc:docMk/>
            <pc:sldMk cId="3657220560" sldId="316"/>
            <ac:cxnSpMk id="10" creationId="{2D72A2C9-F3CA-4216-8BAD-FA4C970C3C4E}"/>
          </ac:cxnSpMkLst>
        </pc:cxnChg>
      </pc:sldChg>
      <pc:sldChg chg="add del">
        <pc:chgData name="Anthony Mills" userId="4471587e9afcd208" providerId="LiveId" clId="{5BFD5C28-0F2F-47BC-BAA4-11877CF59E7B}" dt="2019-05-09T09:06:36.570" v="5908" actId="2696"/>
        <pc:sldMkLst>
          <pc:docMk/>
          <pc:sldMk cId="3849716348" sldId="316"/>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22.sv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5.png"/><Relationship Id="rId14" Type="http://schemas.openxmlformats.org/officeDocument/2006/relationships/image" Target="../media/image24.svg"/></Relationships>
</file>

<file path=ppt/diagrams/_rels/data3.xml.rels><?xml version="1.0" encoding="UTF-8" standalone="yes"?>
<Relationships xmlns="http://schemas.openxmlformats.org/package/2006/relationships"><Relationship Id="rId2" Type="http://schemas.openxmlformats.org/officeDocument/2006/relationships/image" Target="../media/image36.svg"/><Relationship Id="rId1" Type="http://schemas.openxmlformats.org/officeDocument/2006/relationships/image" Target="../media/image27.png"/></Relationships>
</file>

<file path=ppt/diagrams/_rels/data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8.svg"/><Relationship Id="rId1" Type="http://schemas.openxmlformats.org/officeDocument/2006/relationships/image" Target="../media/image28.png"/><Relationship Id="rId4" Type="http://schemas.openxmlformats.org/officeDocument/2006/relationships/image" Target="../media/image40.svg"/></Relationships>
</file>

<file path=ppt/diagrams/_rels/data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8.svg"/><Relationship Id="rId1" Type="http://schemas.openxmlformats.org/officeDocument/2006/relationships/image" Target="../media/image28.png"/><Relationship Id="rId4" Type="http://schemas.openxmlformats.org/officeDocument/2006/relationships/image" Target="../media/image4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22.sv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5.png"/><Relationship Id="rId14" Type="http://schemas.openxmlformats.org/officeDocument/2006/relationships/image" Target="../media/image24.svg"/></Relationships>
</file>

<file path=ppt/diagrams/_rels/drawing3.xml.rels><?xml version="1.0" encoding="UTF-8" standalone="yes"?>
<Relationships xmlns="http://schemas.openxmlformats.org/package/2006/relationships"><Relationship Id="rId2" Type="http://schemas.openxmlformats.org/officeDocument/2006/relationships/image" Target="../media/image36.svg"/><Relationship Id="rId1" Type="http://schemas.openxmlformats.org/officeDocument/2006/relationships/image" Target="../media/image27.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8.svg"/><Relationship Id="rId1" Type="http://schemas.openxmlformats.org/officeDocument/2006/relationships/image" Target="../media/image28.png"/><Relationship Id="rId4" Type="http://schemas.openxmlformats.org/officeDocument/2006/relationships/image" Target="../media/image40.svg"/></Relationships>
</file>

<file path=ppt/diagrams/_rels/drawing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8.svg"/><Relationship Id="rId1" Type="http://schemas.openxmlformats.org/officeDocument/2006/relationships/image" Target="../media/image28.png"/><Relationship Id="rId4" Type="http://schemas.openxmlformats.org/officeDocument/2006/relationships/image" Target="../media/image42.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A4FBF1-49AE-4CB2-BBEB-DD121CF44DBB}"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2EDC1380-6B1C-4D08-979B-0DE52956AE15}">
      <dgm:prSet/>
      <dgm:spPr/>
      <dgm:t>
        <a:bodyPr/>
        <a:lstStyle/>
        <a:p>
          <a:pPr>
            <a:lnSpc>
              <a:spcPct val="100000"/>
            </a:lnSpc>
            <a:defRPr cap="all"/>
          </a:pPr>
          <a:r>
            <a:rPr lang="en-AU"/>
            <a:t>Labour</a:t>
          </a:r>
          <a:endParaRPr lang="en-US"/>
        </a:p>
      </dgm:t>
    </dgm:pt>
    <dgm:pt modelId="{EBF116DB-2101-46B3-B90A-89572AADCF68}" type="parTrans" cxnId="{4C0E7973-F170-4C1D-A37E-2C8310EF1407}">
      <dgm:prSet/>
      <dgm:spPr/>
      <dgm:t>
        <a:bodyPr/>
        <a:lstStyle/>
        <a:p>
          <a:endParaRPr lang="en-US"/>
        </a:p>
      </dgm:t>
    </dgm:pt>
    <dgm:pt modelId="{5BE9D82A-8A1E-45AA-B3BC-050B48C755AE}" type="sibTrans" cxnId="{4C0E7973-F170-4C1D-A37E-2C8310EF1407}">
      <dgm:prSet/>
      <dgm:spPr/>
      <dgm:t>
        <a:bodyPr/>
        <a:lstStyle/>
        <a:p>
          <a:endParaRPr lang="en-US"/>
        </a:p>
      </dgm:t>
    </dgm:pt>
    <dgm:pt modelId="{CCC67848-EF4A-4F09-99CA-F5777F2A6738}">
      <dgm:prSet/>
      <dgm:spPr/>
      <dgm:t>
        <a:bodyPr/>
        <a:lstStyle/>
        <a:p>
          <a:pPr>
            <a:lnSpc>
              <a:spcPct val="100000"/>
            </a:lnSpc>
            <a:defRPr cap="all"/>
          </a:pPr>
          <a:r>
            <a:rPr lang="en-AU"/>
            <a:t>Employment</a:t>
          </a:r>
          <a:endParaRPr lang="en-US"/>
        </a:p>
      </dgm:t>
    </dgm:pt>
    <dgm:pt modelId="{4E896D96-9081-4A53-A55A-E3324F4FF420}" type="parTrans" cxnId="{14720EF9-4BCA-438E-8532-AC53526948D8}">
      <dgm:prSet/>
      <dgm:spPr/>
      <dgm:t>
        <a:bodyPr/>
        <a:lstStyle/>
        <a:p>
          <a:endParaRPr lang="en-US"/>
        </a:p>
      </dgm:t>
    </dgm:pt>
    <dgm:pt modelId="{47A6450A-865F-4F3F-A061-9770623E19E0}" type="sibTrans" cxnId="{14720EF9-4BCA-438E-8532-AC53526948D8}">
      <dgm:prSet/>
      <dgm:spPr/>
      <dgm:t>
        <a:bodyPr/>
        <a:lstStyle/>
        <a:p>
          <a:endParaRPr lang="en-US"/>
        </a:p>
      </dgm:t>
    </dgm:pt>
    <dgm:pt modelId="{C678FEAC-FDF4-4621-9F63-2BB6E206CC6D}">
      <dgm:prSet/>
      <dgm:spPr/>
      <dgm:t>
        <a:bodyPr/>
        <a:lstStyle/>
        <a:p>
          <a:pPr>
            <a:lnSpc>
              <a:spcPct val="100000"/>
            </a:lnSpc>
            <a:defRPr cap="all"/>
          </a:pPr>
          <a:r>
            <a:rPr lang="en-AU"/>
            <a:t>Ethical</a:t>
          </a:r>
          <a:endParaRPr lang="en-US"/>
        </a:p>
      </dgm:t>
    </dgm:pt>
    <dgm:pt modelId="{6BA9F73F-8CE2-424E-A462-DFDD69D5553B}" type="parTrans" cxnId="{79B27070-E94C-4175-91BF-EA114CDF1CBE}">
      <dgm:prSet/>
      <dgm:spPr/>
      <dgm:t>
        <a:bodyPr/>
        <a:lstStyle/>
        <a:p>
          <a:endParaRPr lang="en-US"/>
        </a:p>
      </dgm:t>
    </dgm:pt>
    <dgm:pt modelId="{C15BA658-FB4C-4453-8458-64D8323CCB09}" type="sibTrans" cxnId="{79B27070-E94C-4175-91BF-EA114CDF1CBE}">
      <dgm:prSet/>
      <dgm:spPr/>
      <dgm:t>
        <a:bodyPr/>
        <a:lstStyle/>
        <a:p>
          <a:endParaRPr lang="en-US"/>
        </a:p>
      </dgm:t>
    </dgm:pt>
    <dgm:pt modelId="{E7C03FF1-2604-4111-A6EB-93C22CEC34A4}">
      <dgm:prSet/>
      <dgm:spPr/>
      <dgm:t>
        <a:bodyPr/>
        <a:lstStyle/>
        <a:p>
          <a:pPr>
            <a:lnSpc>
              <a:spcPct val="100000"/>
            </a:lnSpc>
            <a:defRPr cap="all"/>
          </a:pPr>
          <a:r>
            <a:rPr lang="en-AU"/>
            <a:t>Financial</a:t>
          </a:r>
          <a:endParaRPr lang="en-US"/>
        </a:p>
      </dgm:t>
    </dgm:pt>
    <dgm:pt modelId="{63CCE1BB-C8C6-4DA0-BC4E-F17ADF90A72B}" type="parTrans" cxnId="{1B916ABC-3762-469C-AA94-8A451D35B080}">
      <dgm:prSet/>
      <dgm:spPr/>
      <dgm:t>
        <a:bodyPr/>
        <a:lstStyle/>
        <a:p>
          <a:endParaRPr lang="en-US"/>
        </a:p>
      </dgm:t>
    </dgm:pt>
    <dgm:pt modelId="{F60BF7F7-9D93-4712-A2CB-157A2E94765C}" type="sibTrans" cxnId="{1B916ABC-3762-469C-AA94-8A451D35B080}">
      <dgm:prSet/>
      <dgm:spPr/>
      <dgm:t>
        <a:bodyPr/>
        <a:lstStyle/>
        <a:p>
          <a:endParaRPr lang="en-US"/>
        </a:p>
      </dgm:t>
    </dgm:pt>
    <dgm:pt modelId="{2C27085D-53C6-41A3-ADFC-2675D58ACFED}">
      <dgm:prSet/>
      <dgm:spPr/>
      <dgm:t>
        <a:bodyPr/>
        <a:lstStyle/>
        <a:p>
          <a:pPr>
            <a:lnSpc>
              <a:spcPct val="100000"/>
            </a:lnSpc>
            <a:defRPr cap="all"/>
          </a:pPr>
          <a:r>
            <a:rPr lang="en-AU"/>
            <a:t>Cultural</a:t>
          </a:r>
          <a:endParaRPr lang="en-US"/>
        </a:p>
      </dgm:t>
    </dgm:pt>
    <dgm:pt modelId="{FB04F4A3-30B9-4926-BE54-A18B92BA68E8}" type="parTrans" cxnId="{682A20AF-982E-469D-8DC3-25737B71DD30}">
      <dgm:prSet/>
      <dgm:spPr/>
      <dgm:t>
        <a:bodyPr/>
        <a:lstStyle/>
        <a:p>
          <a:endParaRPr lang="en-US"/>
        </a:p>
      </dgm:t>
    </dgm:pt>
    <dgm:pt modelId="{7B15DE4D-66A2-400A-8B44-0EF14BD9FC0E}" type="sibTrans" cxnId="{682A20AF-982E-469D-8DC3-25737B71DD30}">
      <dgm:prSet/>
      <dgm:spPr/>
      <dgm:t>
        <a:bodyPr/>
        <a:lstStyle/>
        <a:p>
          <a:endParaRPr lang="en-US"/>
        </a:p>
      </dgm:t>
    </dgm:pt>
    <dgm:pt modelId="{DE9DDF9F-B800-49E8-949B-1DABA77B81A0}">
      <dgm:prSet/>
      <dgm:spPr/>
      <dgm:t>
        <a:bodyPr/>
        <a:lstStyle/>
        <a:p>
          <a:pPr>
            <a:lnSpc>
              <a:spcPct val="100000"/>
            </a:lnSpc>
            <a:defRPr cap="all"/>
          </a:pPr>
          <a:r>
            <a:rPr lang="en-AU"/>
            <a:t>Economic</a:t>
          </a:r>
          <a:endParaRPr lang="en-US"/>
        </a:p>
      </dgm:t>
    </dgm:pt>
    <dgm:pt modelId="{F0DB2878-75BB-4F48-8436-47B1DD11F71B}" type="parTrans" cxnId="{E68867DC-A11C-4F5B-9BBD-08F859A1C76F}">
      <dgm:prSet/>
      <dgm:spPr/>
      <dgm:t>
        <a:bodyPr/>
        <a:lstStyle/>
        <a:p>
          <a:endParaRPr lang="en-US"/>
        </a:p>
      </dgm:t>
    </dgm:pt>
    <dgm:pt modelId="{77A0F444-D563-49E5-8C9C-281E51218C6A}" type="sibTrans" cxnId="{E68867DC-A11C-4F5B-9BBD-08F859A1C76F}">
      <dgm:prSet/>
      <dgm:spPr/>
      <dgm:t>
        <a:bodyPr/>
        <a:lstStyle/>
        <a:p>
          <a:endParaRPr lang="en-US"/>
        </a:p>
      </dgm:t>
    </dgm:pt>
    <dgm:pt modelId="{640BC4F3-2CF8-4004-AC72-FA826ADC2B3C}">
      <dgm:prSet/>
      <dgm:spPr/>
      <dgm:t>
        <a:bodyPr/>
        <a:lstStyle/>
        <a:p>
          <a:pPr>
            <a:lnSpc>
              <a:spcPct val="100000"/>
            </a:lnSpc>
            <a:defRPr cap="all"/>
          </a:pPr>
          <a:r>
            <a:rPr lang="en-AU"/>
            <a:t>Political</a:t>
          </a:r>
          <a:endParaRPr lang="en-US"/>
        </a:p>
      </dgm:t>
    </dgm:pt>
    <dgm:pt modelId="{0E764596-D72D-42C8-8270-ABDDBF7175BD}" type="parTrans" cxnId="{A0B479D8-7236-44EC-88E1-C0E6D5FD3014}">
      <dgm:prSet/>
      <dgm:spPr/>
      <dgm:t>
        <a:bodyPr/>
        <a:lstStyle/>
        <a:p>
          <a:endParaRPr lang="en-US"/>
        </a:p>
      </dgm:t>
    </dgm:pt>
    <dgm:pt modelId="{5EF07C4E-A612-4644-84B6-4937FA7A9546}" type="sibTrans" cxnId="{A0B479D8-7236-44EC-88E1-C0E6D5FD3014}">
      <dgm:prSet/>
      <dgm:spPr/>
      <dgm:t>
        <a:bodyPr/>
        <a:lstStyle/>
        <a:p>
          <a:endParaRPr lang="en-US"/>
        </a:p>
      </dgm:t>
    </dgm:pt>
    <dgm:pt modelId="{3E360255-0474-4DAD-8B73-86B8B9171AE9}" type="pres">
      <dgm:prSet presAssocID="{DCA4FBF1-49AE-4CB2-BBEB-DD121CF44DBB}" presName="root" presStyleCnt="0">
        <dgm:presLayoutVars>
          <dgm:dir/>
          <dgm:resizeHandles val="exact"/>
        </dgm:presLayoutVars>
      </dgm:prSet>
      <dgm:spPr/>
      <dgm:t>
        <a:bodyPr/>
        <a:lstStyle/>
        <a:p>
          <a:endParaRPr lang="hu-HU"/>
        </a:p>
      </dgm:t>
    </dgm:pt>
    <dgm:pt modelId="{0F7DF110-11D7-44D9-8086-3BC59AD176F0}" type="pres">
      <dgm:prSet presAssocID="{2EDC1380-6B1C-4D08-979B-0DE52956AE15}" presName="compNode" presStyleCnt="0"/>
      <dgm:spPr/>
    </dgm:pt>
    <dgm:pt modelId="{82601434-4128-402D-BCF7-C7633537702D}" type="pres">
      <dgm:prSet presAssocID="{2EDC1380-6B1C-4D08-979B-0DE52956AE15}" presName="iconBgRect" presStyleLbl="bgShp" presStyleIdx="0" presStyleCnt="7"/>
      <dgm:spPr/>
    </dgm:pt>
    <dgm:pt modelId="{6717B7E6-3793-4D0B-A731-D0AE3691D018}" type="pres">
      <dgm:prSet presAssocID="{2EDC1380-6B1C-4D08-979B-0DE52956AE15}" presName="iconRect" presStyleLbl="node1" presStyleIdx="0" presStyleCnt="7"/>
      <dgm:spPr>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a:noFill/>
        </a:ln>
      </dgm:spPr>
      <dgm:t>
        <a:bodyPr/>
        <a:lstStyle/>
        <a:p>
          <a:endParaRPr lang="hu-HU"/>
        </a:p>
      </dgm:t>
      <dgm:extLst>
        <a:ext uri="{E40237B7-FDA0-4F09-8148-C483321AD2D9}">
          <dgm14:cNvPr xmlns:dgm14="http://schemas.microsoft.com/office/drawing/2010/diagram" id="0" name="" descr="Team"/>
        </a:ext>
      </dgm:extLst>
    </dgm:pt>
    <dgm:pt modelId="{2989B075-01D9-4D92-8439-D5D570F6B181}" type="pres">
      <dgm:prSet presAssocID="{2EDC1380-6B1C-4D08-979B-0DE52956AE15}" presName="spaceRect" presStyleCnt="0"/>
      <dgm:spPr/>
    </dgm:pt>
    <dgm:pt modelId="{797D2C8F-E743-4246-8B3B-1D0B32946C4B}" type="pres">
      <dgm:prSet presAssocID="{2EDC1380-6B1C-4D08-979B-0DE52956AE15}" presName="textRect" presStyleLbl="revTx" presStyleIdx="0" presStyleCnt="7">
        <dgm:presLayoutVars>
          <dgm:chMax val="1"/>
          <dgm:chPref val="1"/>
        </dgm:presLayoutVars>
      </dgm:prSet>
      <dgm:spPr/>
      <dgm:t>
        <a:bodyPr/>
        <a:lstStyle/>
        <a:p>
          <a:endParaRPr lang="hu-HU"/>
        </a:p>
      </dgm:t>
    </dgm:pt>
    <dgm:pt modelId="{2C391BF7-624B-4EAD-99C1-6CBA0200D26F}" type="pres">
      <dgm:prSet presAssocID="{5BE9D82A-8A1E-45AA-B3BC-050B48C755AE}" presName="sibTrans" presStyleCnt="0"/>
      <dgm:spPr/>
    </dgm:pt>
    <dgm:pt modelId="{76C9BFBC-2CEB-4F5A-92AE-7ED7C764A014}" type="pres">
      <dgm:prSet presAssocID="{CCC67848-EF4A-4F09-99CA-F5777F2A6738}" presName="compNode" presStyleCnt="0"/>
      <dgm:spPr/>
    </dgm:pt>
    <dgm:pt modelId="{7D51896B-2D34-48BF-9ECA-AFD76E7E4FCD}" type="pres">
      <dgm:prSet presAssocID="{CCC67848-EF4A-4F09-99CA-F5777F2A6738}" presName="iconBgRect" presStyleLbl="bgShp" presStyleIdx="1" presStyleCnt="7"/>
      <dgm:spPr/>
    </dgm:pt>
    <dgm:pt modelId="{ED5D5C33-0043-41A5-A7D6-7544551B3815}" type="pres">
      <dgm:prSet presAssocID="{CCC67848-EF4A-4F09-99CA-F5777F2A6738}" presName="iconRect" presStyleLbl="node1" presStyleIdx="1" presStyleCnt="7"/>
      <dgm:spPr>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a:noFill/>
        </a:ln>
      </dgm:spPr>
      <dgm:t>
        <a:bodyPr/>
        <a:lstStyle/>
        <a:p>
          <a:endParaRPr lang="hu-HU"/>
        </a:p>
      </dgm:t>
      <dgm:extLst>
        <a:ext uri="{E40237B7-FDA0-4F09-8148-C483321AD2D9}">
          <dgm14:cNvPr xmlns:dgm14="http://schemas.microsoft.com/office/drawing/2010/diagram" id="0" name="" descr="Office Worker"/>
        </a:ext>
      </dgm:extLst>
    </dgm:pt>
    <dgm:pt modelId="{432E78F7-A143-4F76-BE1A-D7283859DB4D}" type="pres">
      <dgm:prSet presAssocID="{CCC67848-EF4A-4F09-99CA-F5777F2A6738}" presName="spaceRect" presStyleCnt="0"/>
      <dgm:spPr/>
    </dgm:pt>
    <dgm:pt modelId="{E92B5EAE-4EE6-4F4A-B5A0-A3BFD00FC13F}" type="pres">
      <dgm:prSet presAssocID="{CCC67848-EF4A-4F09-99CA-F5777F2A6738}" presName="textRect" presStyleLbl="revTx" presStyleIdx="1" presStyleCnt="7">
        <dgm:presLayoutVars>
          <dgm:chMax val="1"/>
          <dgm:chPref val="1"/>
        </dgm:presLayoutVars>
      </dgm:prSet>
      <dgm:spPr/>
      <dgm:t>
        <a:bodyPr/>
        <a:lstStyle/>
        <a:p>
          <a:endParaRPr lang="hu-HU"/>
        </a:p>
      </dgm:t>
    </dgm:pt>
    <dgm:pt modelId="{C5153B37-2649-4D56-B3BD-8B1E0A8EA86C}" type="pres">
      <dgm:prSet presAssocID="{47A6450A-865F-4F3F-A061-9770623E19E0}" presName="sibTrans" presStyleCnt="0"/>
      <dgm:spPr/>
    </dgm:pt>
    <dgm:pt modelId="{1706F94E-253F-480A-834C-6E17BD0FA840}" type="pres">
      <dgm:prSet presAssocID="{C678FEAC-FDF4-4621-9F63-2BB6E206CC6D}" presName="compNode" presStyleCnt="0"/>
      <dgm:spPr/>
    </dgm:pt>
    <dgm:pt modelId="{3174C0A5-79B7-4588-8CEC-9747D259FC4A}" type="pres">
      <dgm:prSet presAssocID="{C678FEAC-FDF4-4621-9F63-2BB6E206CC6D}" presName="iconBgRect" presStyleLbl="bgShp" presStyleIdx="2" presStyleCnt="7"/>
      <dgm:spPr/>
    </dgm:pt>
    <dgm:pt modelId="{7FFFA051-1468-4F2E-B63C-114A07BAEB0A}" type="pres">
      <dgm:prSet presAssocID="{C678FEAC-FDF4-4621-9F63-2BB6E206CC6D}" presName="iconRect" presStyleLbl="node1" presStyleIdx="2" presStyleCnt="7"/>
      <dgm:spPr>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a:ln>
          <a:noFill/>
        </a:ln>
      </dgm:spPr>
      <dgm:t>
        <a:bodyPr/>
        <a:lstStyle/>
        <a:p>
          <a:endParaRPr lang="hu-HU"/>
        </a:p>
      </dgm:t>
      <dgm:extLst>
        <a:ext uri="{E40237B7-FDA0-4F09-8148-C483321AD2D9}">
          <dgm14:cNvPr xmlns:dgm14="http://schemas.microsoft.com/office/drawing/2010/diagram" id="0" name="" descr="Scales of Justice"/>
        </a:ext>
      </dgm:extLst>
    </dgm:pt>
    <dgm:pt modelId="{FA007FC9-F461-4FB6-9D24-421686036A99}" type="pres">
      <dgm:prSet presAssocID="{C678FEAC-FDF4-4621-9F63-2BB6E206CC6D}" presName="spaceRect" presStyleCnt="0"/>
      <dgm:spPr/>
    </dgm:pt>
    <dgm:pt modelId="{D3C5FF63-63B9-449F-85A7-C69F0BB508D3}" type="pres">
      <dgm:prSet presAssocID="{C678FEAC-FDF4-4621-9F63-2BB6E206CC6D}" presName="textRect" presStyleLbl="revTx" presStyleIdx="2" presStyleCnt="7">
        <dgm:presLayoutVars>
          <dgm:chMax val="1"/>
          <dgm:chPref val="1"/>
        </dgm:presLayoutVars>
      </dgm:prSet>
      <dgm:spPr/>
      <dgm:t>
        <a:bodyPr/>
        <a:lstStyle/>
        <a:p>
          <a:endParaRPr lang="hu-HU"/>
        </a:p>
      </dgm:t>
    </dgm:pt>
    <dgm:pt modelId="{30318018-70CA-4E66-B27F-0C8A264E97F0}" type="pres">
      <dgm:prSet presAssocID="{C15BA658-FB4C-4453-8458-64D8323CCB09}" presName="sibTrans" presStyleCnt="0"/>
      <dgm:spPr/>
    </dgm:pt>
    <dgm:pt modelId="{C48A361A-F162-4319-B947-9BD7F6B4CF18}" type="pres">
      <dgm:prSet presAssocID="{E7C03FF1-2604-4111-A6EB-93C22CEC34A4}" presName="compNode" presStyleCnt="0"/>
      <dgm:spPr/>
    </dgm:pt>
    <dgm:pt modelId="{F4D9F28D-8EC1-4389-8C76-5F256C41EFC7}" type="pres">
      <dgm:prSet presAssocID="{E7C03FF1-2604-4111-A6EB-93C22CEC34A4}" presName="iconBgRect" presStyleLbl="bgShp" presStyleIdx="3" presStyleCnt="7"/>
      <dgm:spPr/>
    </dgm:pt>
    <dgm:pt modelId="{5D9870FF-F52C-476C-A224-604B04D229AF}" type="pres">
      <dgm:prSet presAssocID="{E7C03FF1-2604-4111-A6EB-93C22CEC34A4}" presName="iconRect" presStyleLbl="node1" presStyleIdx="3" presStyleCnt="7"/>
      <dgm:spPr>
        <a:blipFill>
          <a:blip xmlns:r="http://schemas.openxmlformats.org/officeDocument/2006/relationships"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a:ln>
          <a:noFill/>
        </a:ln>
      </dgm:spPr>
      <dgm:t>
        <a:bodyPr/>
        <a:lstStyle/>
        <a:p>
          <a:endParaRPr lang="hu-HU"/>
        </a:p>
      </dgm:t>
      <dgm:extLst>
        <a:ext uri="{E40237B7-FDA0-4F09-8148-C483321AD2D9}">
          <dgm14:cNvPr xmlns:dgm14="http://schemas.microsoft.com/office/drawing/2010/diagram" id="0" name="" descr="Money"/>
        </a:ext>
      </dgm:extLst>
    </dgm:pt>
    <dgm:pt modelId="{1A7707CB-900B-4676-AC97-1B3554D1EF80}" type="pres">
      <dgm:prSet presAssocID="{E7C03FF1-2604-4111-A6EB-93C22CEC34A4}" presName="spaceRect" presStyleCnt="0"/>
      <dgm:spPr/>
    </dgm:pt>
    <dgm:pt modelId="{6B617DA9-3AA1-468A-85BC-DF714CE82BB1}" type="pres">
      <dgm:prSet presAssocID="{E7C03FF1-2604-4111-A6EB-93C22CEC34A4}" presName="textRect" presStyleLbl="revTx" presStyleIdx="3" presStyleCnt="7">
        <dgm:presLayoutVars>
          <dgm:chMax val="1"/>
          <dgm:chPref val="1"/>
        </dgm:presLayoutVars>
      </dgm:prSet>
      <dgm:spPr/>
      <dgm:t>
        <a:bodyPr/>
        <a:lstStyle/>
        <a:p>
          <a:endParaRPr lang="hu-HU"/>
        </a:p>
      </dgm:t>
    </dgm:pt>
    <dgm:pt modelId="{042F423A-FBBA-4AC0-AE74-7A5F91B18714}" type="pres">
      <dgm:prSet presAssocID="{F60BF7F7-9D93-4712-A2CB-157A2E94765C}" presName="sibTrans" presStyleCnt="0"/>
      <dgm:spPr/>
    </dgm:pt>
    <dgm:pt modelId="{7EA10807-0731-4C83-AFDA-B8CFCBFF1AF4}" type="pres">
      <dgm:prSet presAssocID="{2C27085D-53C6-41A3-ADFC-2675D58ACFED}" presName="compNode" presStyleCnt="0"/>
      <dgm:spPr/>
    </dgm:pt>
    <dgm:pt modelId="{70C0C369-AC77-467E-A39C-3B198B6D939D}" type="pres">
      <dgm:prSet presAssocID="{2C27085D-53C6-41A3-ADFC-2675D58ACFED}" presName="iconBgRect" presStyleLbl="bgShp" presStyleIdx="4" presStyleCnt="7"/>
      <dgm:spPr/>
    </dgm:pt>
    <dgm:pt modelId="{A399B3C1-F433-4081-B2B3-668D39150360}" type="pres">
      <dgm:prSet presAssocID="{2C27085D-53C6-41A3-ADFC-2675D58ACFED}" presName="iconRect" presStyleLbl="node1" presStyleIdx="4" presStyleCnt="7"/>
      <dgm:spPr>
        <a:blipFill>
          <a:blip xmlns:r="http://schemas.openxmlformats.org/officeDocument/2006/relationships" r:embed="rId9" cstate="hq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a:ln>
          <a:noFill/>
        </a:ln>
      </dgm:spPr>
      <dgm:t>
        <a:bodyPr/>
        <a:lstStyle/>
        <a:p>
          <a:endParaRPr lang="hu-HU"/>
        </a:p>
      </dgm:t>
      <dgm:extLst>
        <a:ext uri="{E40237B7-FDA0-4F09-8148-C483321AD2D9}">
          <dgm14:cNvPr xmlns:dgm14="http://schemas.microsoft.com/office/drawing/2010/diagram" id="0" name="" descr="Drama"/>
        </a:ext>
      </dgm:extLst>
    </dgm:pt>
    <dgm:pt modelId="{E8C2B0D6-FD69-476C-BB1C-18C879A6ADD2}" type="pres">
      <dgm:prSet presAssocID="{2C27085D-53C6-41A3-ADFC-2675D58ACFED}" presName="spaceRect" presStyleCnt="0"/>
      <dgm:spPr/>
    </dgm:pt>
    <dgm:pt modelId="{DC53147F-8FED-42F5-9CBA-374F757B58CE}" type="pres">
      <dgm:prSet presAssocID="{2C27085D-53C6-41A3-ADFC-2675D58ACFED}" presName="textRect" presStyleLbl="revTx" presStyleIdx="4" presStyleCnt="7">
        <dgm:presLayoutVars>
          <dgm:chMax val="1"/>
          <dgm:chPref val="1"/>
        </dgm:presLayoutVars>
      </dgm:prSet>
      <dgm:spPr/>
      <dgm:t>
        <a:bodyPr/>
        <a:lstStyle/>
        <a:p>
          <a:endParaRPr lang="hu-HU"/>
        </a:p>
      </dgm:t>
    </dgm:pt>
    <dgm:pt modelId="{403D7BCC-0203-42F1-98AE-A5400B22003C}" type="pres">
      <dgm:prSet presAssocID="{7B15DE4D-66A2-400A-8B44-0EF14BD9FC0E}" presName="sibTrans" presStyleCnt="0"/>
      <dgm:spPr/>
    </dgm:pt>
    <dgm:pt modelId="{BF566D95-F95A-4DC1-8395-9D1F3AB74269}" type="pres">
      <dgm:prSet presAssocID="{DE9DDF9F-B800-49E8-949B-1DABA77B81A0}" presName="compNode" presStyleCnt="0"/>
      <dgm:spPr/>
    </dgm:pt>
    <dgm:pt modelId="{6C1850A5-427F-43CE-A940-9F1BEC266814}" type="pres">
      <dgm:prSet presAssocID="{DE9DDF9F-B800-49E8-949B-1DABA77B81A0}" presName="iconBgRect" presStyleLbl="bgShp" presStyleIdx="5" presStyleCnt="7"/>
      <dgm:spPr/>
    </dgm:pt>
    <dgm:pt modelId="{EAC4F7F0-A9FB-49F0-B46C-6452D32F31CA}" type="pres">
      <dgm:prSet presAssocID="{DE9DDF9F-B800-49E8-949B-1DABA77B81A0}" presName="iconRect" presStyleLbl="node1" presStyleIdx="5" presStyleCnt="7"/>
      <dgm:spPr>
        <a:blipFill>
          <a:blip xmlns:r="http://schemas.openxmlformats.org/officeDocument/2006/relationships" r:embed="rId11" cstate="hq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a:ln>
          <a:noFill/>
        </a:ln>
      </dgm:spPr>
      <dgm:t>
        <a:bodyPr/>
        <a:lstStyle/>
        <a:p>
          <a:endParaRPr lang="hu-HU"/>
        </a:p>
      </dgm:t>
      <dgm:extLst>
        <a:ext uri="{E40237B7-FDA0-4F09-8148-C483321AD2D9}">
          <dgm14:cNvPr xmlns:dgm14="http://schemas.microsoft.com/office/drawing/2010/diagram" id="0" name="" descr="Coins"/>
        </a:ext>
      </dgm:extLst>
    </dgm:pt>
    <dgm:pt modelId="{B2F8DF97-68C3-47C7-8726-7E09FD07A442}" type="pres">
      <dgm:prSet presAssocID="{DE9DDF9F-B800-49E8-949B-1DABA77B81A0}" presName="spaceRect" presStyleCnt="0"/>
      <dgm:spPr/>
    </dgm:pt>
    <dgm:pt modelId="{A90784F9-C079-4943-A8C3-020785068B5C}" type="pres">
      <dgm:prSet presAssocID="{DE9DDF9F-B800-49E8-949B-1DABA77B81A0}" presName="textRect" presStyleLbl="revTx" presStyleIdx="5" presStyleCnt="7">
        <dgm:presLayoutVars>
          <dgm:chMax val="1"/>
          <dgm:chPref val="1"/>
        </dgm:presLayoutVars>
      </dgm:prSet>
      <dgm:spPr/>
      <dgm:t>
        <a:bodyPr/>
        <a:lstStyle/>
        <a:p>
          <a:endParaRPr lang="hu-HU"/>
        </a:p>
      </dgm:t>
    </dgm:pt>
    <dgm:pt modelId="{9909BDEA-043E-4858-BC9D-AEE49AD4A900}" type="pres">
      <dgm:prSet presAssocID="{77A0F444-D563-49E5-8C9C-281E51218C6A}" presName="sibTrans" presStyleCnt="0"/>
      <dgm:spPr/>
    </dgm:pt>
    <dgm:pt modelId="{C7D6AAD2-B691-4DD2-B0BB-4A095E6925CA}" type="pres">
      <dgm:prSet presAssocID="{640BC4F3-2CF8-4004-AC72-FA826ADC2B3C}" presName="compNode" presStyleCnt="0"/>
      <dgm:spPr/>
    </dgm:pt>
    <dgm:pt modelId="{3C3474B6-34B0-49B5-AA4C-C010136D2232}" type="pres">
      <dgm:prSet presAssocID="{640BC4F3-2CF8-4004-AC72-FA826ADC2B3C}" presName="iconBgRect" presStyleLbl="bgShp" presStyleIdx="6" presStyleCnt="7"/>
      <dgm:spPr/>
    </dgm:pt>
    <dgm:pt modelId="{94C44F43-02B6-4ADB-AA4D-5823D0DC5031}" type="pres">
      <dgm:prSet presAssocID="{640BC4F3-2CF8-4004-AC72-FA826ADC2B3C}" presName="iconRect" presStyleLbl="node1" presStyleIdx="6" presStyleCnt="7"/>
      <dgm:spPr>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a:blipFill>
        <a:ln>
          <a:noFill/>
        </a:ln>
      </dgm:spPr>
      <dgm:t>
        <a:bodyPr/>
        <a:lstStyle/>
        <a:p>
          <a:endParaRPr lang="hu-HU"/>
        </a:p>
      </dgm:t>
      <dgm:extLst>
        <a:ext uri="{E40237B7-FDA0-4F09-8148-C483321AD2D9}">
          <dgm14:cNvPr xmlns:dgm14="http://schemas.microsoft.com/office/drawing/2010/diagram" id="0" name="" descr="Bank"/>
        </a:ext>
      </dgm:extLst>
    </dgm:pt>
    <dgm:pt modelId="{09F6A654-A835-4402-B253-865606695152}" type="pres">
      <dgm:prSet presAssocID="{640BC4F3-2CF8-4004-AC72-FA826ADC2B3C}" presName="spaceRect" presStyleCnt="0"/>
      <dgm:spPr/>
    </dgm:pt>
    <dgm:pt modelId="{05EDC474-46BE-4BC8-9402-C5E03FCB5EB0}" type="pres">
      <dgm:prSet presAssocID="{640BC4F3-2CF8-4004-AC72-FA826ADC2B3C}" presName="textRect" presStyleLbl="revTx" presStyleIdx="6" presStyleCnt="7">
        <dgm:presLayoutVars>
          <dgm:chMax val="1"/>
          <dgm:chPref val="1"/>
        </dgm:presLayoutVars>
      </dgm:prSet>
      <dgm:spPr/>
      <dgm:t>
        <a:bodyPr/>
        <a:lstStyle/>
        <a:p>
          <a:endParaRPr lang="hu-HU"/>
        </a:p>
      </dgm:t>
    </dgm:pt>
  </dgm:ptLst>
  <dgm:cxnLst>
    <dgm:cxn modelId="{1B916ABC-3762-469C-AA94-8A451D35B080}" srcId="{DCA4FBF1-49AE-4CB2-BBEB-DD121CF44DBB}" destId="{E7C03FF1-2604-4111-A6EB-93C22CEC34A4}" srcOrd="3" destOrd="0" parTransId="{63CCE1BB-C8C6-4DA0-BC4E-F17ADF90A72B}" sibTransId="{F60BF7F7-9D93-4712-A2CB-157A2E94765C}"/>
    <dgm:cxn modelId="{E68867DC-A11C-4F5B-9BBD-08F859A1C76F}" srcId="{DCA4FBF1-49AE-4CB2-BBEB-DD121CF44DBB}" destId="{DE9DDF9F-B800-49E8-949B-1DABA77B81A0}" srcOrd="5" destOrd="0" parTransId="{F0DB2878-75BB-4F48-8436-47B1DD11F71B}" sibTransId="{77A0F444-D563-49E5-8C9C-281E51218C6A}"/>
    <dgm:cxn modelId="{14720EF9-4BCA-438E-8532-AC53526948D8}" srcId="{DCA4FBF1-49AE-4CB2-BBEB-DD121CF44DBB}" destId="{CCC67848-EF4A-4F09-99CA-F5777F2A6738}" srcOrd="1" destOrd="0" parTransId="{4E896D96-9081-4A53-A55A-E3324F4FF420}" sibTransId="{47A6450A-865F-4F3F-A061-9770623E19E0}"/>
    <dgm:cxn modelId="{EB90A876-BF21-4CBB-89F8-B1A87CB855AC}" type="presOf" srcId="{DE9DDF9F-B800-49E8-949B-1DABA77B81A0}" destId="{A90784F9-C079-4943-A8C3-020785068B5C}" srcOrd="0" destOrd="0" presId="urn:microsoft.com/office/officeart/2018/5/layout/IconCircleLabelList"/>
    <dgm:cxn modelId="{1803FC53-CCF5-4915-A6EB-5CFF5CE68A59}" type="presOf" srcId="{DCA4FBF1-49AE-4CB2-BBEB-DD121CF44DBB}" destId="{3E360255-0474-4DAD-8B73-86B8B9171AE9}" srcOrd="0" destOrd="0" presId="urn:microsoft.com/office/officeart/2018/5/layout/IconCircleLabelList"/>
    <dgm:cxn modelId="{682A20AF-982E-469D-8DC3-25737B71DD30}" srcId="{DCA4FBF1-49AE-4CB2-BBEB-DD121CF44DBB}" destId="{2C27085D-53C6-41A3-ADFC-2675D58ACFED}" srcOrd="4" destOrd="0" parTransId="{FB04F4A3-30B9-4926-BE54-A18B92BA68E8}" sibTransId="{7B15DE4D-66A2-400A-8B44-0EF14BD9FC0E}"/>
    <dgm:cxn modelId="{4C0E7973-F170-4C1D-A37E-2C8310EF1407}" srcId="{DCA4FBF1-49AE-4CB2-BBEB-DD121CF44DBB}" destId="{2EDC1380-6B1C-4D08-979B-0DE52956AE15}" srcOrd="0" destOrd="0" parTransId="{EBF116DB-2101-46B3-B90A-89572AADCF68}" sibTransId="{5BE9D82A-8A1E-45AA-B3BC-050B48C755AE}"/>
    <dgm:cxn modelId="{06014EAB-1623-4A7B-92A8-106F2236242F}" type="presOf" srcId="{2EDC1380-6B1C-4D08-979B-0DE52956AE15}" destId="{797D2C8F-E743-4246-8B3B-1D0B32946C4B}" srcOrd="0" destOrd="0" presId="urn:microsoft.com/office/officeart/2018/5/layout/IconCircleLabelList"/>
    <dgm:cxn modelId="{77A8AB36-FA54-438B-8B86-2EAD5314CA24}" type="presOf" srcId="{2C27085D-53C6-41A3-ADFC-2675D58ACFED}" destId="{DC53147F-8FED-42F5-9CBA-374F757B58CE}" srcOrd="0" destOrd="0" presId="urn:microsoft.com/office/officeart/2018/5/layout/IconCircleLabelList"/>
    <dgm:cxn modelId="{F0EBBAD5-8C4C-43CF-858F-08D5009AFDD2}" type="presOf" srcId="{C678FEAC-FDF4-4621-9F63-2BB6E206CC6D}" destId="{D3C5FF63-63B9-449F-85A7-C69F0BB508D3}" srcOrd="0" destOrd="0" presId="urn:microsoft.com/office/officeart/2018/5/layout/IconCircleLabelList"/>
    <dgm:cxn modelId="{A0B479D8-7236-44EC-88E1-C0E6D5FD3014}" srcId="{DCA4FBF1-49AE-4CB2-BBEB-DD121CF44DBB}" destId="{640BC4F3-2CF8-4004-AC72-FA826ADC2B3C}" srcOrd="6" destOrd="0" parTransId="{0E764596-D72D-42C8-8270-ABDDBF7175BD}" sibTransId="{5EF07C4E-A612-4644-84B6-4937FA7A9546}"/>
    <dgm:cxn modelId="{AFC749DF-37FF-40B4-B51E-8B1B98CFAADD}" type="presOf" srcId="{CCC67848-EF4A-4F09-99CA-F5777F2A6738}" destId="{E92B5EAE-4EE6-4F4A-B5A0-A3BFD00FC13F}" srcOrd="0" destOrd="0" presId="urn:microsoft.com/office/officeart/2018/5/layout/IconCircleLabelList"/>
    <dgm:cxn modelId="{D1DF4FC3-67C3-4ECE-BF83-977AB40FB06B}" type="presOf" srcId="{E7C03FF1-2604-4111-A6EB-93C22CEC34A4}" destId="{6B617DA9-3AA1-468A-85BC-DF714CE82BB1}" srcOrd="0" destOrd="0" presId="urn:microsoft.com/office/officeart/2018/5/layout/IconCircleLabelList"/>
    <dgm:cxn modelId="{79B27070-E94C-4175-91BF-EA114CDF1CBE}" srcId="{DCA4FBF1-49AE-4CB2-BBEB-DD121CF44DBB}" destId="{C678FEAC-FDF4-4621-9F63-2BB6E206CC6D}" srcOrd="2" destOrd="0" parTransId="{6BA9F73F-8CE2-424E-A462-DFDD69D5553B}" sibTransId="{C15BA658-FB4C-4453-8458-64D8323CCB09}"/>
    <dgm:cxn modelId="{8CD69C91-DBBA-418F-84F6-652ED2008D1E}" type="presOf" srcId="{640BC4F3-2CF8-4004-AC72-FA826ADC2B3C}" destId="{05EDC474-46BE-4BC8-9402-C5E03FCB5EB0}" srcOrd="0" destOrd="0" presId="urn:microsoft.com/office/officeart/2018/5/layout/IconCircleLabelList"/>
    <dgm:cxn modelId="{A73E20F7-9EF3-4687-9DCD-71C1FCB4DD02}" type="presParOf" srcId="{3E360255-0474-4DAD-8B73-86B8B9171AE9}" destId="{0F7DF110-11D7-44D9-8086-3BC59AD176F0}" srcOrd="0" destOrd="0" presId="urn:microsoft.com/office/officeart/2018/5/layout/IconCircleLabelList"/>
    <dgm:cxn modelId="{D417EC30-00C1-4648-AFA0-01CCB377AD86}" type="presParOf" srcId="{0F7DF110-11D7-44D9-8086-3BC59AD176F0}" destId="{82601434-4128-402D-BCF7-C7633537702D}" srcOrd="0" destOrd="0" presId="urn:microsoft.com/office/officeart/2018/5/layout/IconCircleLabelList"/>
    <dgm:cxn modelId="{68A75551-31FB-4E4A-87C3-5B10F9E1CE7A}" type="presParOf" srcId="{0F7DF110-11D7-44D9-8086-3BC59AD176F0}" destId="{6717B7E6-3793-4D0B-A731-D0AE3691D018}" srcOrd="1" destOrd="0" presId="urn:microsoft.com/office/officeart/2018/5/layout/IconCircleLabelList"/>
    <dgm:cxn modelId="{E32CC15C-0751-4C9A-BF23-671CB18B7E02}" type="presParOf" srcId="{0F7DF110-11D7-44D9-8086-3BC59AD176F0}" destId="{2989B075-01D9-4D92-8439-D5D570F6B181}" srcOrd="2" destOrd="0" presId="urn:microsoft.com/office/officeart/2018/5/layout/IconCircleLabelList"/>
    <dgm:cxn modelId="{A3F30D8A-9910-42D2-927A-9CF78A2B5BA5}" type="presParOf" srcId="{0F7DF110-11D7-44D9-8086-3BC59AD176F0}" destId="{797D2C8F-E743-4246-8B3B-1D0B32946C4B}" srcOrd="3" destOrd="0" presId="urn:microsoft.com/office/officeart/2018/5/layout/IconCircleLabelList"/>
    <dgm:cxn modelId="{96E0F40B-6471-40F7-A7C9-C17DAFF59CA6}" type="presParOf" srcId="{3E360255-0474-4DAD-8B73-86B8B9171AE9}" destId="{2C391BF7-624B-4EAD-99C1-6CBA0200D26F}" srcOrd="1" destOrd="0" presId="urn:microsoft.com/office/officeart/2018/5/layout/IconCircleLabelList"/>
    <dgm:cxn modelId="{8B17734C-B525-42CA-9CF7-44F400AF584D}" type="presParOf" srcId="{3E360255-0474-4DAD-8B73-86B8B9171AE9}" destId="{76C9BFBC-2CEB-4F5A-92AE-7ED7C764A014}" srcOrd="2" destOrd="0" presId="urn:microsoft.com/office/officeart/2018/5/layout/IconCircleLabelList"/>
    <dgm:cxn modelId="{EFB248EB-6370-44E1-B20B-28277E3A3456}" type="presParOf" srcId="{76C9BFBC-2CEB-4F5A-92AE-7ED7C764A014}" destId="{7D51896B-2D34-48BF-9ECA-AFD76E7E4FCD}" srcOrd="0" destOrd="0" presId="urn:microsoft.com/office/officeart/2018/5/layout/IconCircleLabelList"/>
    <dgm:cxn modelId="{4DE8663B-0579-4185-B3D3-9918CBE6B805}" type="presParOf" srcId="{76C9BFBC-2CEB-4F5A-92AE-7ED7C764A014}" destId="{ED5D5C33-0043-41A5-A7D6-7544551B3815}" srcOrd="1" destOrd="0" presId="urn:microsoft.com/office/officeart/2018/5/layout/IconCircleLabelList"/>
    <dgm:cxn modelId="{7A258CF8-8FA5-4CE5-8CFB-F62306A43371}" type="presParOf" srcId="{76C9BFBC-2CEB-4F5A-92AE-7ED7C764A014}" destId="{432E78F7-A143-4F76-BE1A-D7283859DB4D}" srcOrd="2" destOrd="0" presId="urn:microsoft.com/office/officeart/2018/5/layout/IconCircleLabelList"/>
    <dgm:cxn modelId="{C85D7B57-0082-457F-80C8-BBEA52099228}" type="presParOf" srcId="{76C9BFBC-2CEB-4F5A-92AE-7ED7C764A014}" destId="{E92B5EAE-4EE6-4F4A-B5A0-A3BFD00FC13F}" srcOrd="3" destOrd="0" presId="urn:microsoft.com/office/officeart/2018/5/layout/IconCircleLabelList"/>
    <dgm:cxn modelId="{2226B5CF-24FD-419F-8A68-D99F5902AB18}" type="presParOf" srcId="{3E360255-0474-4DAD-8B73-86B8B9171AE9}" destId="{C5153B37-2649-4D56-B3BD-8B1E0A8EA86C}" srcOrd="3" destOrd="0" presId="urn:microsoft.com/office/officeart/2018/5/layout/IconCircleLabelList"/>
    <dgm:cxn modelId="{63A5A13B-0841-464D-BB64-02801C12BB00}" type="presParOf" srcId="{3E360255-0474-4DAD-8B73-86B8B9171AE9}" destId="{1706F94E-253F-480A-834C-6E17BD0FA840}" srcOrd="4" destOrd="0" presId="urn:microsoft.com/office/officeart/2018/5/layout/IconCircleLabelList"/>
    <dgm:cxn modelId="{33DD6ABE-32F1-48D9-8990-3843F74F2282}" type="presParOf" srcId="{1706F94E-253F-480A-834C-6E17BD0FA840}" destId="{3174C0A5-79B7-4588-8CEC-9747D259FC4A}" srcOrd="0" destOrd="0" presId="urn:microsoft.com/office/officeart/2018/5/layout/IconCircleLabelList"/>
    <dgm:cxn modelId="{06568B93-F6EE-42CD-9EBE-58D778532F5E}" type="presParOf" srcId="{1706F94E-253F-480A-834C-6E17BD0FA840}" destId="{7FFFA051-1468-4F2E-B63C-114A07BAEB0A}" srcOrd="1" destOrd="0" presId="urn:microsoft.com/office/officeart/2018/5/layout/IconCircleLabelList"/>
    <dgm:cxn modelId="{0BE0BC6A-FA16-4188-9827-E5D683794E9E}" type="presParOf" srcId="{1706F94E-253F-480A-834C-6E17BD0FA840}" destId="{FA007FC9-F461-4FB6-9D24-421686036A99}" srcOrd="2" destOrd="0" presId="urn:microsoft.com/office/officeart/2018/5/layout/IconCircleLabelList"/>
    <dgm:cxn modelId="{11697390-E14E-4BEB-8DD5-9A2B52528F50}" type="presParOf" srcId="{1706F94E-253F-480A-834C-6E17BD0FA840}" destId="{D3C5FF63-63B9-449F-85A7-C69F0BB508D3}" srcOrd="3" destOrd="0" presId="urn:microsoft.com/office/officeart/2018/5/layout/IconCircleLabelList"/>
    <dgm:cxn modelId="{F4D1649C-D0CD-4839-A77E-346B6878B725}" type="presParOf" srcId="{3E360255-0474-4DAD-8B73-86B8B9171AE9}" destId="{30318018-70CA-4E66-B27F-0C8A264E97F0}" srcOrd="5" destOrd="0" presId="urn:microsoft.com/office/officeart/2018/5/layout/IconCircleLabelList"/>
    <dgm:cxn modelId="{28BCB162-0AD8-4A2F-9B33-F888CA2C0C5F}" type="presParOf" srcId="{3E360255-0474-4DAD-8B73-86B8B9171AE9}" destId="{C48A361A-F162-4319-B947-9BD7F6B4CF18}" srcOrd="6" destOrd="0" presId="urn:microsoft.com/office/officeart/2018/5/layout/IconCircleLabelList"/>
    <dgm:cxn modelId="{DAFF71F5-3E13-4ED7-8764-225DB8C6D8BB}" type="presParOf" srcId="{C48A361A-F162-4319-B947-9BD7F6B4CF18}" destId="{F4D9F28D-8EC1-4389-8C76-5F256C41EFC7}" srcOrd="0" destOrd="0" presId="urn:microsoft.com/office/officeart/2018/5/layout/IconCircleLabelList"/>
    <dgm:cxn modelId="{A2B0D7BF-6D9B-4383-8B00-571F256E5C7C}" type="presParOf" srcId="{C48A361A-F162-4319-B947-9BD7F6B4CF18}" destId="{5D9870FF-F52C-476C-A224-604B04D229AF}" srcOrd="1" destOrd="0" presId="urn:microsoft.com/office/officeart/2018/5/layout/IconCircleLabelList"/>
    <dgm:cxn modelId="{CD849B97-CCCC-4A27-93FC-66A2EC9B797E}" type="presParOf" srcId="{C48A361A-F162-4319-B947-9BD7F6B4CF18}" destId="{1A7707CB-900B-4676-AC97-1B3554D1EF80}" srcOrd="2" destOrd="0" presId="urn:microsoft.com/office/officeart/2018/5/layout/IconCircleLabelList"/>
    <dgm:cxn modelId="{C756755B-9695-400B-A8D2-7CCA6AEEFDF6}" type="presParOf" srcId="{C48A361A-F162-4319-B947-9BD7F6B4CF18}" destId="{6B617DA9-3AA1-468A-85BC-DF714CE82BB1}" srcOrd="3" destOrd="0" presId="urn:microsoft.com/office/officeart/2018/5/layout/IconCircleLabelList"/>
    <dgm:cxn modelId="{625E4D9C-BC28-4D8F-A570-3C11F45140CB}" type="presParOf" srcId="{3E360255-0474-4DAD-8B73-86B8B9171AE9}" destId="{042F423A-FBBA-4AC0-AE74-7A5F91B18714}" srcOrd="7" destOrd="0" presId="urn:microsoft.com/office/officeart/2018/5/layout/IconCircleLabelList"/>
    <dgm:cxn modelId="{DE001C74-D6DE-4A30-8569-E1A06AB49B79}" type="presParOf" srcId="{3E360255-0474-4DAD-8B73-86B8B9171AE9}" destId="{7EA10807-0731-4C83-AFDA-B8CFCBFF1AF4}" srcOrd="8" destOrd="0" presId="urn:microsoft.com/office/officeart/2018/5/layout/IconCircleLabelList"/>
    <dgm:cxn modelId="{82522957-3540-4A07-85ED-6317E701F2A9}" type="presParOf" srcId="{7EA10807-0731-4C83-AFDA-B8CFCBFF1AF4}" destId="{70C0C369-AC77-467E-A39C-3B198B6D939D}" srcOrd="0" destOrd="0" presId="urn:microsoft.com/office/officeart/2018/5/layout/IconCircleLabelList"/>
    <dgm:cxn modelId="{F08A8B19-A0D5-420D-91CE-1CED1D0DDC5C}" type="presParOf" srcId="{7EA10807-0731-4C83-AFDA-B8CFCBFF1AF4}" destId="{A399B3C1-F433-4081-B2B3-668D39150360}" srcOrd="1" destOrd="0" presId="urn:microsoft.com/office/officeart/2018/5/layout/IconCircleLabelList"/>
    <dgm:cxn modelId="{B641D9E3-78FD-46DA-B71A-7D6A47A7EEDF}" type="presParOf" srcId="{7EA10807-0731-4C83-AFDA-B8CFCBFF1AF4}" destId="{E8C2B0D6-FD69-476C-BB1C-18C879A6ADD2}" srcOrd="2" destOrd="0" presId="urn:microsoft.com/office/officeart/2018/5/layout/IconCircleLabelList"/>
    <dgm:cxn modelId="{72AE773E-DCAE-4DB3-9F9E-FF493C940F30}" type="presParOf" srcId="{7EA10807-0731-4C83-AFDA-B8CFCBFF1AF4}" destId="{DC53147F-8FED-42F5-9CBA-374F757B58CE}" srcOrd="3" destOrd="0" presId="urn:microsoft.com/office/officeart/2018/5/layout/IconCircleLabelList"/>
    <dgm:cxn modelId="{12A3184A-B277-4A6B-A472-7DB080F0BFC0}" type="presParOf" srcId="{3E360255-0474-4DAD-8B73-86B8B9171AE9}" destId="{403D7BCC-0203-42F1-98AE-A5400B22003C}" srcOrd="9" destOrd="0" presId="urn:microsoft.com/office/officeart/2018/5/layout/IconCircleLabelList"/>
    <dgm:cxn modelId="{8A331A05-EB2B-4F92-A235-DB2806DA852F}" type="presParOf" srcId="{3E360255-0474-4DAD-8B73-86B8B9171AE9}" destId="{BF566D95-F95A-4DC1-8395-9D1F3AB74269}" srcOrd="10" destOrd="0" presId="urn:microsoft.com/office/officeart/2018/5/layout/IconCircleLabelList"/>
    <dgm:cxn modelId="{912D8E66-07F7-44C2-A4AB-4E7C383950D5}" type="presParOf" srcId="{BF566D95-F95A-4DC1-8395-9D1F3AB74269}" destId="{6C1850A5-427F-43CE-A940-9F1BEC266814}" srcOrd="0" destOrd="0" presId="urn:microsoft.com/office/officeart/2018/5/layout/IconCircleLabelList"/>
    <dgm:cxn modelId="{C8910E2B-858B-4B75-A299-CEB7AEA50D20}" type="presParOf" srcId="{BF566D95-F95A-4DC1-8395-9D1F3AB74269}" destId="{EAC4F7F0-A9FB-49F0-B46C-6452D32F31CA}" srcOrd="1" destOrd="0" presId="urn:microsoft.com/office/officeart/2018/5/layout/IconCircleLabelList"/>
    <dgm:cxn modelId="{8128CF70-8DFA-40D8-816E-6F3DFD26EA9C}" type="presParOf" srcId="{BF566D95-F95A-4DC1-8395-9D1F3AB74269}" destId="{B2F8DF97-68C3-47C7-8726-7E09FD07A442}" srcOrd="2" destOrd="0" presId="urn:microsoft.com/office/officeart/2018/5/layout/IconCircleLabelList"/>
    <dgm:cxn modelId="{23C2723A-76A4-40FB-A32D-3C8500179267}" type="presParOf" srcId="{BF566D95-F95A-4DC1-8395-9D1F3AB74269}" destId="{A90784F9-C079-4943-A8C3-020785068B5C}" srcOrd="3" destOrd="0" presId="urn:microsoft.com/office/officeart/2018/5/layout/IconCircleLabelList"/>
    <dgm:cxn modelId="{D13E2C1B-9400-43FB-8F16-EC106754D118}" type="presParOf" srcId="{3E360255-0474-4DAD-8B73-86B8B9171AE9}" destId="{9909BDEA-043E-4858-BC9D-AEE49AD4A900}" srcOrd="11" destOrd="0" presId="urn:microsoft.com/office/officeart/2018/5/layout/IconCircleLabelList"/>
    <dgm:cxn modelId="{94660ECF-0A6E-4E36-AF7C-7A285257BA68}" type="presParOf" srcId="{3E360255-0474-4DAD-8B73-86B8B9171AE9}" destId="{C7D6AAD2-B691-4DD2-B0BB-4A095E6925CA}" srcOrd="12" destOrd="0" presId="urn:microsoft.com/office/officeart/2018/5/layout/IconCircleLabelList"/>
    <dgm:cxn modelId="{6CC5180A-BDCA-4997-B4A2-41848BA9E9A0}" type="presParOf" srcId="{C7D6AAD2-B691-4DD2-B0BB-4A095E6925CA}" destId="{3C3474B6-34B0-49B5-AA4C-C010136D2232}" srcOrd="0" destOrd="0" presId="urn:microsoft.com/office/officeart/2018/5/layout/IconCircleLabelList"/>
    <dgm:cxn modelId="{F48BC953-0AFB-43BD-AB27-AC820CB74AB4}" type="presParOf" srcId="{C7D6AAD2-B691-4DD2-B0BB-4A095E6925CA}" destId="{94C44F43-02B6-4ADB-AA4D-5823D0DC5031}" srcOrd="1" destOrd="0" presId="urn:microsoft.com/office/officeart/2018/5/layout/IconCircleLabelList"/>
    <dgm:cxn modelId="{B3701AA8-DF45-4CFC-BC2E-4FF28BF1C947}" type="presParOf" srcId="{C7D6AAD2-B691-4DD2-B0BB-4A095E6925CA}" destId="{09F6A654-A835-4402-B253-865606695152}" srcOrd="2" destOrd="0" presId="urn:microsoft.com/office/officeart/2018/5/layout/IconCircleLabelList"/>
    <dgm:cxn modelId="{3F0525D5-ECA9-4368-B84D-F0BC4611DAF2}" type="presParOf" srcId="{C7D6AAD2-B691-4DD2-B0BB-4A095E6925CA}" destId="{05EDC474-46BE-4BC8-9402-C5E03FCB5EB0}"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3F61F15-B4C9-4125-8C25-5E14AB45873D}" type="doc">
      <dgm:prSet loTypeId="urn:microsoft.com/office/officeart/2005/8/layout/vList5" loCatId="list" qsTypeId="urn:microsoft.com/office/officeart/2005/8/quickstyle/simple1" qsCatId="simple" csTypeId="urn:microsoft.com/office/officeart/2005/8/colors/colorful2" csCatId="colorful" phldr="1"/>
      <dgm:spPr/>
      <dgm:t>
        <a:bodyPr/>
        <a:lstStyle/>
        <a:p>
          <a:endParaRPr lang="en-US"/>
        </a:p>
      </dgm:t>
    </dgm:pt>
    <dgm:pt modelId="{7CB0FFD7-F90A-4EBF-802E-57DAC60A6B32}">
      <dgm:prSet custT="1"/>
      <dgm:spPr/>
      <dgm:t>
        <a:bodyPr/>
        <a:lstStyle/>
        <a:p>
          <a:r>
            <a:rPr lang="en-GB" sz="2400" dirty="0"/>
            <a:t>“Russian with Maltese citizenship …” (Maltese media)</a:t>
          </a:r>
        </a:p>
      </dgm:t>
    </dgm:pt>
    <dgm:pt modelId="{8F4327B9-531C-488A-A677-0F7E79574736}" type="parTrans" cxnId="{5923F3CF-4B5D-41BF-9110-5F96072FED3D}">
      <dgm:prSet/>
      <dgm:spPr/>
      <dgm:t>
        <a:bodyPr/>
        <a:lstStyle/>
        <a:p>
          <a:endParaRPr lang="en-US"/>
        </a:p>
      </dgm:t>
    </dgm:pt>
    <dgm:pt modelId="{DCBAF275-2EC8-49D5-BB0D-6E17E8E8556E}" type="sibTrans" cxnId="{5923F3CF-4B5D-41BF-9110-5F96072FED3D}">
      <dgm:prSet/>
      <dgm:spPr/>
      <dgm:t>
        <a:bodyPr/>
        <a:lstStyle/>
        <a:p>
          <a:endParaRPr lang="en-US"/>
        </a:p>
      </dgm:t>
    </dgm:pt>
    <dgm:pt modelId="{7DFE9BD2-DAAD-49B7-94DB-1438D01C1BDB}">
      <dgm:prSet custT="1"/>
      <dgm:spPr/>
      <dgm:t>
        <a:bodyPr/>
        <a:lstStyle/>
        <a:p>
          <a:r>
            <a:rPr lang="en-GB" sz="1600" dirty="0"/>
            <a:t>Emphasis of foreign origins of suspect, despite the fact that they hold Maltese citizenship</a:t>
          </a:r>
          <a:endParaRPr lang="en-US" sz="1600" dirty="0"/>
        </a:p>
      </dgm:t>
    </dgm:pt>
    <dgm:pt modelId="{CB9065D9-D2DF-4B99-8E08-0947186171CE}" type="parTrans" cxnId="{186B4A35-A5F5-4871-8E12-4F1A7A38B503}">
      <dgm:prSet/>
      <dgm:spPr/>
      <dgm:t>
        <a:bodyPr/>
        <a:lstStyle/>
        <a:p>
          <a:endParaRPr lang="en-US"/>
        </a:p>
      </dgm:t>
    </dgm:pt>
    <dgm:pt modelId="{72986AA4-A5AE-4130-B6CE-E7B16EA6D148}" type="sibTrans" cxnId="{186B4A35-A5F5-4871-8E12-4F1A7A38B503}">
      <dgm:prSet/>
      <dgm:spPr/>
      <dgm:t>
        <a:bodyPr/>
        <a:lstStyle/>
        <a:p>
          <a:endParaRPr lang="en-US"/>
        </a:p>
      </dgm:t>
    </dgm:pt>
    <dgm:pt modelId="{79284657-39F5-449C-A302-74607A2BA72D}" type="pres">
      <dgm:prSet presAssocID="{A3F61F15-B4C9-4125-8C25-5E14AB45873D}" presName="Name0" presStyleCnt="0">
        <dgm:presLayoutVars>
          <dgm:dir/>
          <dgm:animLvl val="lvl"/>
          <dgm:resizeHandles val="exact"/>
        </dgm:presLayoutVars>
      </dgm:prSet>
      <dgm:spPr/>
      <dgm:t>
        <a:bodyPr/>
        <a:lstStyle/>
        <a:p>
          <a:endParaRPr lang="hu-HU"/>
        </a:p>
      </dgm:t>
    </dgm:pt>
    <dgm:pt modelId="{E438972D-49DD-41CF-92EA-24E9F8CBC365}" type="pres">
      <dgm:prSet presAssocID="{7CB0FFD7-F90A-4EBF-802E-57DAC60A6B32}" presName="linNode" presStyleCnt="0"/>
      <dgm:spPr/>
    </dgm:pt>
    <dgm:pt modelId="{F9A17958-83A8-4769-AC0B-9A1584B5E34F}" type="pres">
      <dgm:prSet presAssocID="{7CB0FFD7-F90A-4EBF-802E-57DAC60A6B32}" presName="parentText" presStyleLbl="node1" presStyleIdx="0" presStyleCnt="1">
        <dgm:presLayoutVars>
          <dgm:chMax val="1"/>
          <dgm:bulletEnabled val="1"/>
        </dgm:presLayoutVars>
      </dgm:prSet>
      <dgm:spPr/>
      <dgm:t>
        <a:bodyPr/>
        <a:lstStyle/>
        <a:p>
          <a:endParaRPr lang="hu-HU"/>
        </a:p>
      </dgm:t>
    </dgm:pt>
    <dgm:pt modelId="{94B5BC30-7516-499A-A9F4-3B7D0E6835B3}" type="pres">
      <dgm:prSet presAssocID="{7CB0FFD7-F90A-4EBF-802E-57DAC60A6B32}" presName="descendantText" presStyleLbl="alignAccFollowNode1" presStyleIdx="0" presStyleCnt="1">
        <dgm:presLayoutVars>
          <dgm:bulletEnabled val="1"/>
        </dgm:presLayoutVars>
      </dgm:prSet>
      <dgm:spPr/>
      <dgm:t>
        <a:bodyPr/>
        <a:lstStyle/>
        <a:p>
          <a:endParaRPr lang="hu-HU"/>
        </a:p>
      </dgm:t>
    </dgm:pt>
  </dgm:ptLst>
  <dgm:cxnLst>
    <dgm:cxn modelId="{5923F3CF-4B5D-41BF-9110-5F96072FED3D}" srcId="{A3F61F15-B4C9-4125-8C25-5E14AB45873D}" destId="{7CB0FFD7-F90A-4EBF-802E-57DAC60A6B32}" srcOrd="0" destOrd="0" parTransId="{8F4327B9-531C-488A-A677-0F7E79574736}" sibTransId="{DCBAF275-2EC8-49D5-BB0D-6E17E8E8556E}"/>
    <dgm:cxn modelId="{17214FE2-81B7-4095-B0FA-1D1DA2FE1399}" type="presOf" srcId="{7DFE9BD2-DAAD-49B7-94DB-1438D01C1BDB}" destId="{94B5BC30-7516-499A-A9F4-3B7D0E6835B3}" srcOrd="0" destOrd="0" presId="urn:microsoft.com/office/officeart/2005/8/layout/vList5"/>
    <dgm:cxn modelId="{B3A74313-251E-413D-B87B-CEB432C06BEC}" type="presOf" srcId="{7CB0FFD7-F90A-4EBF-802E-57DAC60A6B32}" destId="{F9A17958-83A8-4769-AC0B-9A1584B5E34F}" srcOrd="0" destOrd="0" presId="urn:microsoft.com/office/officeart/2005/8/layout/vList5"/>
    <dgm:cxn modelId="{DE46F663-B9CC-4E60-8439-88B3A9FFCA80}" type="presOf" srcId="{A3F61F15-B4C9-4125-8C25-5E14AB45873D}" destId="{79284657-39F5-449C-A302-74607A2BA72D}" srcOrd="0" destOrd="0" presId="urn:microsoft.com/office/officeart/2005/8/layout/vList5"/>
    <dgm:cxn modelId="{186B4A35-A5F5-4871-8E12-4F1A7A38B503}" srcId="{7CB0FFD7-F90A-4EBF-802E-57DAC60A6B32}" destId="{7DFE9BD2-DAAD-49B7-94DB-1438D01C1BDB}" srcOrd="0" destOrd="0" parTransId="{CB9065D9-D2DF-4B99-8E08-0947186171CE}" sibTransId="{72986AA4-A5AE-4130-B6CE-E7B16EA6D148}"/>
    <dgm:cxn modelId="{B3DBBE24-277C-4E27-8BC0-6E9CB0D80351}" type="presParOf" srcId="{79284657-39F5-449C-A302-74607A2BA72D}" destId="{E438972D-49DD-41CF-92EA-24E9F8CBC365}" srcOrd="0" destOrd="0" presId="urn:microsoft.com/office/officeart/2005/8/layout/vList5"/>
    <dgm:cxn modelId="{6EF95E4A-E791-4CC4-8A5C-49A918368899}" type="presParOf" srcId="{E438972D-49DD-41CF-92EA-24E9F8CBC365}" destId="{F9A17958-83A8-4769-AC0B-9A1584B5E34F}" srcOrd="0" destOrd="0" presId="urn:microsoft.com/office/officeart/2005/8/layout/vList5"/>
    <dgm:cxn modelId="{04139B57-82B6-458E-A791-128B049BEBF6}" type="presParOf" srcId="{E438972D-49DD-41CF-92EA-24E9F8CBC365}" destId="{94B5BC30-7516-499A-A9F4-3B7D0E6835B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29D94A-7C0F-4E4C-BA2D-34C86AAD8D70}" type="doc">
      <dgm:prSet loTypeId="urn:microsoft.com/office/officeart/2005/8/layout/arrow5" loCatId="relationship" qsTypeId="urn:microsoft.com/office/officeart/2005/8/quickstyle/simple1" qsCatId="simple" csTypeId="urn:microsoft.com/office/officeart/2005/8/colors/colorful1" csCatId="colorful" phldr="1"/>
      <dgm:spPr/>
      <dgm:t>
        <a:bodyPr/>
        <a:lstStyle/>
        <a:p>
          <a:endParaRPr lang="en-US"/>
        </a:p>
      </dgm:t>
    </dgm:pt>
    <dgm:pt modelId="{2950321D-3C55-41D3-B4E7-4C48532EC50C}">
      <dgm:prSet/>
      <dgm:spPr/>
      <dgm:t>
        <a:bodyPr/>
        <a:lstStyle/>
        <a:p>
          <a:r>
            <a:rPr lang="en-GB" dirty="0"/>
            <a:t>Reporting with respect for presumption of innocence pre-supposes editorial independence</a:t>
          </a:r>
          <a:endParaRPr lang="en-US" dirty="0"/>
        </a:p>
      </dgm:t>
    </dgm:pt>
    <dgm:pt modelId="{536BF392-A5A9-4B86-A5E7-31187F89087D}" type="parTrans" cxnId="{5269E41D-8A1C-44BB-B63F-2B1ABE1AFB0F}">
      <dgm:prSet/>
      <dgm:spPr/>
      <dgm:t>
        <a:bodyPr/>
        <a:lstStyle/>
        <a:p>
          <a:endParaRPr lang="en-US"/>
        </a:p>
      </dgm:t>
    </dgm:pt>
    <dgm:pt modelId="{A8A0E3AC-06A1-4B11-A31C-FC1E75DB61EA}" type="sibTrans" cxnId="{5269E41D-8A1C-44BB-B63F-2B1ABE1AFB0F}">
      <dgm:prSet/>
      <dgm:spPr/>
      <dgm:t>
        <a:bodyPr/>
        <a:lstStyle/>
        <a:p>
          <a:endParaRPr lang="en-US"/>
        </a:p>
      </dgm:t>
    </dgm:pt>
    <dgm:pt modelId="{865BAF8F-D224-46D7-A134-5D1163BAA423}">
      <dgm:prSet/>
      <dgm:spPr/>
      <dgm:t>
        <a:bodyPr/>
        <a:lstStyle/>
        <a:p>
          <a:r>
            <a:rPr lang="en-GB" dirty="0"/>
            <a:t>Editorial independence requires press freedom</a:t>
          </a:r>
          <a:endParaRPr lang="en-US" dirty="0"/>
        </a:p>
      </dgm:t>
    </dgm:pt>
    <dgm:pt modelId="{190CB78C-3366-4001-A2B2-7A22327B7E52}" type="parTrans" cxnId="{CD1FA4F1-88FD-4954-B6C7-B46C64855890}">
      <dgm:prSet/>
      <dgm:spPr/>
      <dgm:t>
        <a:bodyPr/>
        <a:lstStyle/>
        <a:p>
          <a:endParaRPr lang="en-US"/>
        </a:p>
      </dgm:t>
    </dgm:pt>
    <dgm:pt modelId="{5060A698-655D-403D-9125-054923FA4517}" type="sibTrans" cxnId="{CD1FA4F1-88FD-4954-B6C7-B46C64855890}">
      <dgm:prSet/>
      <dgm:spPr/>
      <dgm:t>
        <a:bodyPr/>
        <a:lstStyle/>
        <a:p>
          <a:endParaRPr lang="en-US"/>
        </a:p>
      </dgm:t>
    </dgm:pt>
    <dgm:pt modelId="{C590E8D0-62C9-4333-BDDC-85774AB18C0D}">
      <dgm:prSet/>
      <dgm:spPr/>
      <dgm:t>
        <a:bodyPr/>
        <a:lstStyle/>
        <a:p>
          <a:r>
            <a:rPr lang="en-GB" dirty="0"/>
            <a:t>Press freedom is a friend of self-regulation</a:t>
          </a:r>
          <a:endParaRPr lang="en-US" dirty="0"/>
        </a:p>
      </dgm:t>
    </dgm:pt>
    <dgm:pt modelId="{C2BB2C06-B5D5-4AF9-B541-2BDD7208B101}" type="parTrans" cxnId="{97DBB055-F01E-4974-8155-107BDA46EE75}">
      <dgm:prSet/>
      <dgm:spPr/>
      <dgm:t>
        <a:bodyPr/>
        <a:lstStyle/>
        <a:p>
          <a:endParaRPr lang="en-US"/>
        </a:p>
      </dgm:t>
    </dgm:pt>
    <dgm:pt modelId="{9C8230CE-3891-4007-954F-B38B36670EB8}" type="sibTrans" cxnId="{97DBB055-F01E-4974-8155-107BDA46EE75}">
      <dgm:prSet/>
      <dgm:spPr/>
      <dgm:t>
        <a:bodyPr/>
        <a:lstStyle/>
        <a:p>
          <a:endParaRPr lang="en-US"/>
        </a:p>
      </dgm:t>
    </dgm:pt>
    <dgm:pt modelId="{925F79EA-1CA9-41A2-8543-CB56676B7385}">
      <dgm:prSet/>
      <dgm:spPr/>
      <dgm:t>
        <a:bodyPr/>
        <a:lstStyle/>
        <a:p>
          <a:r>
            <a:rPr lang="en-GB" dirty="0"/>
            <a:t>Self-regulation in line with professional ethical journalistic standards avoids populism</a:t>
          </a:r>
          <a:endParaRPr lang="en-US" dirty="0"/>
        </a:p>
      </dgm:t>
    </dgm:pt>
    <dgm:pt modelId="{0169B3A2-39C5-4D45-9129-04BDF6E666A1}" type="parTrans" cxnId="{3FB808CF-FBA8-4227-A60B-F1EBE8B384ED}">
      <dgm:prSet/>
      <dgm:spPr/>
      <dgm:t>
        <a:bodyPr/>
        <a:lstStyle/>
        <a:p>
          <a:endParaRPr lang="en-US"/>
        </a:p>
      </dgm:t>
    </dgm:pt>
    <dgm:pt modelId="{AD83BA6D-EFCA-481F-86A8-846FF5E8BF8D}" type="sibTrans" cxnId="{3FB808CF-FBA8-4227-A60B-F1EBE8B384ED}">
      <dgm:prSet/>
      <dgm:spPr/>
      <dgm:t>
        <a:bodyPr/>
        <a:lstStyle/>
        <a:p>
          <a:endParaRPr lang="en-US"/>
        </a:p>
      </dgm:t>
    </dgm:pt>
    <dgm:pt modelId="{BA22EAB5-D790-449A-9DC6-6603D3077FD7}">
      <dgm:prSet/>
      <dgm:spPr/>
      <dgm:t>
        <a:bodyPr/>
        <a:lstStyle/>
        <a:p>
          <a:r>
            <a:rPr lang="en-GB" dirty="0"/>
            <a:t>Politically captured reporting imperils the presumption of innocence </a:t>
          </a:r>
          <a:endParaRPr lang="en-US" dirty="0"/>
        </a:p>
      </dgm:t>
    </dgm:pt>
    <dgm:pt modelId="{65DFC108-28DC-47B5-B3A3-16E8C65B42E0}" type="parTrans" cxnId="{B6F286D3-7F53-4B5F-BB0D-00F8F17AA034}">
      <dgm:prSet/>
      <dgm:spPr/>
      <dgm:t>
        <a:bodyPr/>
        <a:lstStyle/>
        <a:p>
          <a:endParaRPr lang="en-US"/>
        </a:p>
      </dgm:t>
    </dgm:pt>
    <dgm:pt modelId="{994F0EC1-2DFF-4257-97F6-EFD0005D5092}" type="sibTrans" cxnId="{B6F286D3-7F53-4B5F-BB0D-00F8F17AA034}">
      <dgm:prSet/>
      <dgm:spPr/>
      <dgm:t>
        <a:bodyPr/>
        <a:lstStyle/>
        <a:p>
          <a:endParaRPr lang="en-US"/>
        </a:p>
      </dgm:t>
    </dgm:pt>
    <dgm:pt modelId="{A40FF32C-E93E-4574-B521-BFA2D5C7E678}" type="pres">
      <dgm:prSet presAssocID="{8D29D94A-7C0F-4E4C-BA2D-34C86AAD8D70}" presName="diagram" presStyleCnt="0">
        <dgm:presLayoutVars>
          <dgm:dir/>
          <dgm:resizeHandles val="exact"/>
        </dgm:presLayoutVars>
      </dgm:prSet>
      <dgm:spPr/>
      <dgm:t>
        <a:bodyPr/>
        <a:lstStyle/>
        <a:p>
          <a:endParaRPr lang="hu-HU"/>
        </a:p>
      </dgm:t>
    </dgm:pt>
    <dgm:pt modelId="{C8ACE4C2-87DE-44EF-9C8F-69F912523836}" type="pres">
      <dgm:prSet presAssocID="{2950321D-3C55-41D3-B4E7-4C48532EC50C}" presName="arrow" presStyleLbl="node1" presStyleIdx="0" presStyleCnt="5">
        <dgm:presLayoutVars>
          <dgm:bulletEnabled val="1"/>
        </dgm:presLayoutVars>
      </dgm:prSet>
      <dgm:spPr/>
      <dgm:t>
        <a:bodyPr/>
        <a:lstStyle/>
        <a:p>
          <a:endParaRPr lang="hu-HU"/>
        </a:p>
      </dgm:t>
    </dgm:pt>
    <dgm:pt modelId="{1B4DE1ED-5855-4583-A7CE-A2F326B4141A}" type="pres">
      <dgm:prSet presAssocID="{865BAF8F-D224-46D7-A134-5D1163BAA423}" presName="arrow" presStyleLbl="node1" presStyleIdx="1" presStyleCnt="5">
        <dgm:presLayoutVars>
          <dgm:bulletEnabled val="1"/>
        </dgm:presLayoutVars>
      </dgm:prSet>
      <dgm:spPr/>
      <dgm:t>
        <a:bodyPr/>
        <a:lstStyle/>
        <a:p>
          <a:endParaRPr lang="hu-HU"/>
        </a:p>
      </dgm:t>
    </dgm:pt>
    <dgm:pt modelId="{FA2D40C1-708F-43FB-9643-6BEDDF110220}" type="pres">
      <dgm:prSet presAssocID="{C590E8D0-62C9-4333-BDDC-85774AB18C0D}" presName="arrow" presStyleLbl="node1" presStyleIdx="2" presStyleCnt="5">
        <dgm:presLayoutVars>
          <dgm:bulletEnabled val="1"/>
        </dgm:presLayoutVars>
      </dgm:prSet>
      <dgm:spPr/>
      <dgm:t>
        <a:bodyPr/>
        <a:lstStyle/>
        <a:p>
          <a:endParaRPr lang="hu-HU"/>
        </a:p>
      </dgm:t>
    </dgm:pt>
    <dgm:pt modelId="{4045A420-CEFD-4D79-BC08-9E114E21A3FC}" type="pres">
      <dgm:prSet presAssocID="{925F79EA-1CA9-41A2-8543-CB56676B7385}" presName="arrow" presStyleLbl="node1" presStyleIdx="3" presStyleCnt="5">
        <dgm:presLayoutVars>
          <dgm:bulletEnabled val="1"/>
        </dgm:presLayoutVars>
      </dgm:prSet>
      <dgm:spPr/>
      <dgm:t>
        <a:bodyPr/>
        <a:lstStyle/>
        <a:p>
          <a:endParaRPr lang="hu-HU"/>
        </a:p>
      </dgm:t>
    </dgm:pt>
    <dgm:pt modelId="{BEE3F42A-F86D-4540-83B5-91A84BD96B37}" type="pres">
      <dgm:prSet presAssocID="{BA22EAB5-D790-449A-9DC6-6603D3077FD7}" presName="arrow" presStyleLbl="node1" presStyleIdx="4" presStyleCnt="5">
        <dgm:presLayoutVars>
          <dgm:bulletEnabled val="1"/>
        </dgm:presLayoutVars>
      </dgm:prSet>
      <dgm:spPr/>
      <dgm:t>
        <a:bodyPr/>
        <a:lstStyle/>
        <a:p>
          <a:endParaRPr lang="hu-HU"/>
        </a:p>
      </dgm:t>
    </dgm:pt>
  </dgm:ptLst>
  <dgm:cxnLst>
    <dgm:cxn modelId="{CD1FA4F1-88FD-4954-B6C7-B46C64855890}" srcId="{8D29D94A-7C0F-4E4C-BA2D-34C86AAD8D70}" destId="{865BAF8F-D224-46D7-A134-5D1163BAA423}" srcOrd="1" destOrd="0" parTransId="{190CB78C-3366-4001-A2B2-7A22327B7E52}" sibTransId="{5060A698-655D-403D-9125-054923FA4517}"/>
    <dgm:cxn modelId="{510A0E5C-400D-4532-BEC5-07E4C3033941}" type="presOf" srcId="{2950321D-3C55-41D3-B4E7-4C48532EC50C}" destId="{C8ACE4C2-87DE-44EF-9C8F-69F912523836}" srcOrd="0" destOrd="0" presId="urn:microsoft.com/office/officeart/2005/8/layout/arrow5"/>
    <dgm:cxn modelId="{B6F286D3-7F53-4B5F-BB0D-00F8F17AA034}" srcId="{8D29D94A-7C0F-4E4C-BA2D-34C86AAD8D70}" destId="{BA22EAB5-D790-449A-9DC6-6603D3077FD7}" srcOrd="4" destOrd="0" parTransId="{65DFC108-28DC-47B5-B3A3-16E8C65B42E0}" sibTransId="{994F0EC1-2DFF-4257-97F6-EFD0005D5092}"/>
    <dgm:cxn modelId="{C3AF9C57-A7DA-45EF-B8FE-C806CFDB445E}" type="presOf" srcId="{C590E8D0-62C9-4333-BDDC-85774AB18C0D}" destId="{FA2D40C1-708F-43FB-9643-6BEDDF110220}" srcOrd="0" destOrd="0" presId="urn:microsoft.com/office/officeart/2005/8/layout/arrow5"/>
    <dgm:cxn modelId="{C13A9916-56DF-43EF-B3DB-6D87FAF5F88F}" type="presOf" srcId="{BA22EAB5-D790-449A-9DC6-6603D3077FD7}" destId="{BEE3F42A-F86D-4540-83B5-91A84BD96B37}" srcOrd="0" destOrd="0" presId="urn:microsoft.com/office/officeart/2005/8/layout/arrow5"/>
    <dgm:cxn modelId="{97DBB055-F01E-4974-8155-107BDA46EE75}" srcId="{8D29D94A-7C0F-4E4C-BA2D-34C86AAD8D70}" destId="{C590E8D0-62C9-4333-BDDC-85774AB18C0D}" srcOrd="2" destOrd="0" parTransId="{C2BB2C06-B5D5-4AF9-B541-2BDD7208B101}" sibTransId="{9C8230CE-3891-4007-954F-B38B36670EB8}"/>
    <dgm:cxn modelId="{B16D1505-59CF-4CBB-A40D-E5FCFE037B71}" type="presOf" srcId="{925F79EA-1CA9-41A2-8543-CB56676B7385}" destId="{4045A420-CEFD-4D79-BC08-9E114E21A3FC}" srcOrd="0" destOrd="0" presId="urn:microsoft.com/office/officeart/2005/8/layout/arrow5"/>
    <dgm:cxn modelId="{E1C43308-EF94-4DC3-AAF6-C6F4A6D3CCFC}" type="presOf" srcId="{865BAF8F-D224-46D7-A134-5D1163BAA423}" destId="{1B4DE1ED-5855-4583-A7CE-A2F326B4141A}" srcOrd="0" destOrd="0" presId="urn:microsoft.com/office/officeart/2005/8/layout/arrow5"/>
    <dgm:cxn modelId="{E2698FE8-7908-4D7B-89DA-2C5AF6376856}" type="presOf" srcId="{8D29D94A-7C0F-4E4C-BA2D-34C86AAD8D70}" destId="{A40FF32C-E93E-4574-B521-BFA2D5C7E678}" srcOrd="0" destOrd="0" presId="urn:microsoft.com/office/officeart/2005/8/layout/arrow5"/>
    <dgm:cxn modelId="{5269E41D-8A1C-44BB-B63F-2B1ABE1AFB0F}" srcId="{8D29D94A-7C0F-4E4C-BA2D-34C86AAD8D70}" destId="{2950321D-3C55-41D3-B4E7-4C48532EC50C}" srcOrd="0" destOrd="0" parTransId="{536BF392-A5A9-4B86-A5E7-31187F89087D}" sibTransId="{A8A0E3AC-06A1-4B11-A31C-FC1E75DB61EA}"/>
    <dgm:cxn modelId="{3FB808CF-FBA8-4227-A60B-F1EBE8B384ED}" srcId="{8D29D94A-7C0F-4E4C-BA2D-34C86AAD8D70}" destId="{925F79EA-1CA9-41A2-8543-CB56676B7385}" srcOrd="3" destOrd="0" parTransId="{0169B3A2-39C5-4D45-9129-04BDF6E666A1}" sibTransId="{AD83BA6D-EFCA-481F-86A8-846FF5E8BF8D}"/>
    <dgm:cxn modelId="{79393767-A975-4039-BB81-D3EF49A02D63}" type="presParOf" srcId="{A40FF32C-E93E-4574-B521-BFA2D5C7E678}" destId="{C8ACE4C2-87DE-44EF-9C8F-69F912523836}" srcOrd="0" destOrd="0" presId="urn:microsoft.com/office/officeart/2005/8/layout/arrow5"/>
    <dgm:cxn modelId="{449A4591-B2B1-4626-A7AC-0B5538894FEF}" type="presParOf" srcId="{A40FF32C-E93E-4574-B521-BFA2D5C7E678}" destId="{1B4DE1ED-5855-4583-A7CE-A2F326B4141A}" srcOrd="1" destOrd="0" presId="urn:microsoft.com/office/officeart/2005/8/layout/arrow5"/>
    <dgm:cxn modelId="{CAC8C51B-8459-42C3-A908-81CAD961C7C4}" type="presParOf" srcId="{A40FF32C-E93E-4574-B521-BFA2D5C7E678}" destId="{FA2D40C1-708F-43FB-9643-6BEDDF110220}" srcOrd="2" destOrd="0" presId="urn:microsoft.com/office/officeart/2005/8/layout/arrow5"/>
    <dgm:cxn modelId="{F2842195-880A-4C36-BA1C-1EE6B05BB94A}" type="presParOf" srcId="{A40FF32C-E93E-4574-B521-BFA2D5C7E678}" destId="{4045A420-CEFD-4D79-BC08-9E114E21A3FC}" srcOrd="3" destOrd="0" presId="urn:microsoft.com/office/officeart/2005/8/layout/arrow5"/>
    <dgm:cxn modelId="{BA50F935-9236-488B-8E1D-6AE1EFECF2D9}" type="presParOf" srcId="{A40FF32C-E93E-4574-B521-BFA2D5C7E678}" destId="{BEE3F42A-F86D-4540-83B5-91A84BD96B37}" srcOrd="4"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1662-A686-4829-9EA0-7ECA799BBA1C}" type="doc">
      <dgm:prSet loTypeId="urn:microsoft.com/office/officeart/2018/2/layout/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E1439810-B952-4648-8D0E-EA54D9C12A77}">
      <dgm:prSet/>
      <dgm:spPr/>
      <dgm:t>
        <a:bodyPr/>
        <a:lstStyle/>
        <a:p>
          <a:pPr>
            <a:defRPr b="1"/>
          </a:pPr>
          <a:r>
            <a:rPr lang="en-AU" dirty="0"/>
            <a:t>“17-year-old girl raped by refugee” – Austrian media</a:t>
          </a:r>
          <a:endParaRPr lang="en-US" dirty="0"/>
        </a:p>
      </dgm:t>
    </dgm:pt>
    <dgm:pt modelId="{A4591854-124E-4885-907A-4CCB6ACF9D20}" type="parTrans" cxnId="{4F992826-F475-4BC4-8046-19CBA42F0217}">
      <dgm:prSet/>
      <dgm:spPr/>
      <dgm:t>
        <a:bodyPr/>
        <a:lstStyle/>
        <a:p>
          <a:endParaRPr lang="en-US"/>
        </a:p>
      </dgm:t>
    </dgm:pt>
    <dgm:pt modelId="{99AC97EB-F6EB-4E82-BBA2-4587DC1BA6BC}" type="sibTrans" cxnId="{4F992826-F475-4BC4-8046-19CBA42F0217}">
      <dgm:prSet/>
      <dgm:spPr/>
      <dgm:t>
        <a:bodyPr/>
        <a:lstStyle/>
        <a:p>
          <a:endParaRPr lang="en-US"/>
        </a:p>
      </dgm:t>
    </dgm:pt>
    <dgm:pt modelId="{2D97BCC5-FA2D-4085-BC35-2A3251BDE3C8}">
      <dgm:prSet custT="1"/>
      <dgm:spPr/>
      <dgm:t>
        <a:bodyPr/>
        <a:lstStyle/>
        <a:p>
          <a:r>
            <a:rPr lang="en-AU" sz="1600" dirty="0"/>
            <a:t>Statement of allegation as fact</a:t>
          </a:r>
          <a:endParaRPr lang="en-US" sz="1600" dirty="0"/>
        </a:p>
      </dgm:t>
    </dgm:pt>
    <dgm:pt modelId="{270E651C-F172-447D-9299-423E503F218A}" type="parTrans" cxnId="{741019FC-F693-4C67-BB69-8E277A338C63}">
      <dgm:prSet/>
      <dgm:spPr/>
      <dgm:t>
        <a:bodyPr/>
        <a:lstStyle/>
        <a:p>
          <a:endParaRPr lang="en-US"/>
        </a:p>
      </dgm:t>
    </dgm:pt>
    <dgm:pt modelId="{3904AF57-038D-4700-9FC1-932F7B2F73F7}" type="sibTrans" cxnId="{741019FC-F693-4C67-BB69-8E277A338C63}">
      <dgm:prSet/>
      <dgm:spPr/>
      <dgm:t>
        <a:bodyPr/>
        <a:lstStyle/>
        <a:p>
          <a:endParaRPr lang="en-US"/>
        </a:p>
      </dgm:t>
    </dgm:pt>
    <dgm:pt modelId="{2BD613AB-7591-4BE0-A119-647C872B1DB8}">
      <dgm:prSet custT="1"/>
      <dgm:spPr/>
      <dgm:t>
        <a:bodyPr/>
        <a:lstStyle/>
        <a:p>
          <a:r>
            <a:rPr lang="en-AU" sz="1600" dirty="0"/>
            <a:t>Focus on status as refugee</a:t>
          </a:r>
          <a:endParaRPr lang="en-US" sz="1600" dirty="0"/>
        </a:p>
      </dgm:t>
    </dgm:pt>
    <dgm:pt modelId="{5E6344BA-A995-4EFC-A026-60449F781B32}" type="parTrans" cxnId="{7BF9B65A-1CAB-4B5B-A17E-365CD70A5319}">
      <dgm:prSet/>
      <dgm:spPr/>
      <dgm:t>
        <a:bodyPr/>
        <a:lstStyle/>
        <a:p>
          <a:endParaRPr lang="en-US"/>
        </a:p>
      </dgm:t>
    </dgm:pt>
    <dgm:pt modelId="{56136565-71A8-492B-B3E4-FE1BE1FC16BE}" type="sibTrans" cxnId="{7BF9B65A-1CAB-4B5B-A17E-365CD70A5319}">
      <dgm:prSet/>
      <dgm:spPr/>
      <dgm:t>
        <a:bodyPr/>
        <a:lstStyle/>
        <a:p>
          <a:endParaRPr lang="en-US"/>
        </a:p>
      </dgm:t>
    </dgm:pt>
    <dgm:pt modelId="{58404DEB-0D2C-4247-9E1E-B0A6C3BFE5FF}">
      <dgm:prSet/>
      <dgm:spPr/>
      <dgm:t>
        <a:bodyPr/>
        <a:lstStyle/>
        <a:p>
          <a:pPr>
            <a:defRPr b="1"/>
          </a:pPr>
          <a:r>
            <a:rPr lang="en-AU" dirty="0"/>
            <a:t>“Brutal robber and sex offender caught” – Austrian media</a:t>
          </a:r>
          <a:endParaRPr lang="en-US" dirty="0"/>
        </a:p>
      </dgm:t>
    </dgm:pt>
    <dgm:pt modelId="{EF78B58A-2205-42F0-82C5-B2FBC4957D76}" type="parTrans" cxnId="{63E24644-4FEA-40A4-905B-6C6F7AD8D88E}">
      <dgm:prSet/>
      <dgm:spPr/>
      <dgm:t>
        <a:bodyPr/>
        <a:lstStyle/>
        <a:p>
          <a:endParaRPr lang="en-US"/>
        </a:p>
      </dgm:t>
    </dgm:pt>
    <dgm:pt modelId="{3D59D90C-7A7E-4060-9D6D-99289FE951F5}" type="sibTrans" cxnId="{63E24644-4FEA-40A4-905B-6C6F7AD8D88E}">
      <dgm:prSet/>
      <dgm:spPr/>
      <dgm:t>
        <a:bodyPr/>
        <a:lstStyle/>
        <a:p>
          <a:endParaRPr lang="en-US"/>
        </a:p>
      </dgm:t>
    </dgm:pt>
    <dgm:pt modelId="{A00B904A-E9A6-44E2-920F-F05DF2F1BD67}">
      <dgm:prSet custT="1"/>
      <dgm:spPr/>
      <dgm:t>
        <a:bodyPr/>
        <a:lstStyle/>
        <a:p>
          <a:r>
            <a:rPr lang="en-AU" sz="1600" dirty="0"/>
            <a:t>Sensationalist adjective</a:t>
          </a:r>
          <a:endParaRPr lang="en-US" sz="1600" dirty="0"/>
        </a:p>
      </dgm:t>
    </dgm:pt>
    <dgm:pt modelId="{0B77F34B-02AC-409E-9CB4-B268025EECC8}" type="parTrans" cxnId="{A63AC619-6480-43F3-BD1A-799E986D6E51}">
      <dgm:prSet/>
      <dgm:spPr/>
      <dgm:t>
        <a:bodyPr/>
        <a:lstStyle/>
        <a:p>
          <a:endParaRPr lang="en-US"/>
        </a:p>
      </dgm:t>
    </dgm:pt>
    <dgm:pt modelId="{402E4A5E-761A-495D-9945-8090412993CF}" type="sibTrans" cxnId="{A63AC619-6480-43F3-BD1A-799E986D6E51}">
      <dgm:prSet/>
      <dgm:spPr/>
      <dgm:t>
        <a:bodyPr/>
        <a:lstStyle/>
        <a:p>
          <a:endParaRPr lang="en-US"/>
        </a:p>
      </dgm:t>
    </dgm:pt>
    <dgm:pt modelId="{C852F2DB-D800-4959-A864-D2D98746AA37}">
      <dgm:prSet custT="1"/>
      <dgm:spPr/>
      <dgm:t>
        <a:bodyPr/>
        <a:lstStyle/>
        <a:p>
          <a:r>
            <a:rPr lang="en-AU" sz="1600" dirty="0"/>
            <a:t>Statement of allegation as fact</a:t>
          </a:r>
          <a:endParaRPr lang="en-US" sz="1600" dirty="0"/>
        </a:p>
      </dgm:t>
    </dgm:pt>
    <dgm:pt modelId="{5415E2A2-6D24-4412-B67D-6504B1E1B9E9}" type="parTrans" cxnId="{6052E2D3-08A1-46C9-B036-576B28EC65FD}">
      <dgm:prSet/>
      <dgm:spPr/>
      <dgm:t>
        <a:bodyPr/>
        <a:lstStyle/>
        <a:p>
          <a:endParaRPr lang="en-US"/>
        </a:p>
      </dgm:t>
    </dgm:pt>
    <dgm:pt modelId="{6F38D78C-45F7-4B98-8BEF-A65648A0EF3A}" type="sibTrans" cxnId="{6052E2D3-08A1-46C9-B036-576B28EC65FD}">
      <dgm:prSet/>
      <dgm:spPr/>
      <dgm:t>
        <a:bodyPr/>
        <a:lstStyle/>
        <a:p>
          <a:endParaRPr lang="en-US"/>
        </a:p>
      </dgm:t>
    </dgm:pt>
    <dgm:pt modelId="{CD4066BC-9EC9-48AF-B520-0E3C5BB9D019}" type="pres">
      <dgm:prSet presAssocID="{A44E1662-A686-4829-9EA0-7ECA799BBA1C}" presName="root" presStyleCnt="0">
        <dgm:presLayoutVars>
          <dgm:dir/>
          <dgm:resizeHandles val="exact"/>
        </dgm:presLayoutVars>
      </dgm:prSet>
      <dgm:spPr/>
      <dgm:t>
        <a:bodyPr/>
        <a:lstStyle/>
        <a:p>
          <a:endParaRPr lang="hu-HU"/>
        </a:p>
      </dgm:t>
    </dgm:pt>
    <dgm:pt modelId="{27B6F5BF-A02E-45D5-84AB-4C21429CCEFD}" type="pres">
      <dgm:prSet presAssocID="{E1439810-B952-4648-8D0E-EA54D9C12A77}" presName="compNode" presStyleCnt="0"/>
      <dgm:spPr/>
    </dgm:pt>
    <dgm:pt modelId="{7F5A78A3-5251-4800-8293-7C22F2D905AA}" type="pres">
      <dgm:prSet presAssocID="{E1439810-B952-4648-8D0E-EA54D9C12A77}" presName="iconRect" presStyleLbl="node1" presStyleIdx="0" presStyleCnt="2"/>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a:ln>
          <a:noFill/>
        </a:ln>
      </dgm:spPr>
      <dgm:extLst/>
    </dgm:pt>
    <dgm:pt modelId="{430EFEFD-353A-465C-AE3D-D26963900C4C}" type="pres">
      <dgm:prSet presAssocID="{E1439810-B952-4648-8D0E-EA54D9C12A77}" presName="iconSpace" presStyleCnt="0"/>
      <dgm:spPr/>
    </dgm:pt>
    <dgm:pt modelId="{38ADCF24-02E8-4CAA-9B54-BB8B9BCF49FF}" type="pres">
      <dgm:prSet presAssocID="{E1439810-B952-4648-8D0E-EA54D9C12A77}" presName="parTx" presStyleLbl="revTx" presStyleIdx="0" presStyleCnt="4">
        <dgm:presLayoutVars>
          <dgm:chMax val="0"/>
          <dgm:chPref val="0"/>
        </dgm:presLayoutVars>
      </dgm:prSet>
      <dgm:spPr/>
      <dgm:t>
        <a:bodyPr/>
        <a:lstStyle/>
        <a:p>
          <a:endParaRPr lang="hu-HU"/>
        </a:p>
      </dgm:t>
    </dgm:pt>
    <dgm:pt modelId="{BF00840C-AEEE-4B2C-894C-35604950AFFC}" type="pres">
      <dgm:prSet presAssocID="{E1439810-B952-4648-8D0E-EA54D9C12A77}" presName="txSpace" presStyleCnt="0"/>
      <dgm:spPr/>
    </dgm:pt>
    <dgm:pt modelId="{3F7F491C-DD3B-4191-8DA5-D467ABC7CF50}" type="pres">
      <dgm:prSet presAssocID="{E1439810-B952-4648-8D0E-EA54D9C12A77}" presName="desTx" presStyleLbl="revTx" presStyleIdx="1" presStyleCnt="4">
        <dgm:presLayoutVars/>
      </dgm:prSet>
      <dgm:spPr/>
      <dgm:t>
        <a:bodyPr/>
        <a:lstStyle/>
        <a:p>
          <a:endParaRPr lang="hu-HU"/>
        </a:p>
      </dgm:t>
    </dgm:pt>
    <dgm:pt modelId="{F7B624AA-51F3-426D-8C9B-F062BFCFC6F7}" type="pres">
      <dgm:prSet presAssocID="{99AC97EB-F6EB-4E82-BBA2-4587DC1BA6BC}" presName="sibTrans" presStyleCnt="0"/>
      <dgm:spPr/>
    </dgm:pt>
    <dgm:pt modelId="{BDDAA67F-B251-48E5-9796-BBA2A2134680}" type="pres">
      <dgm:prSet presAssocID="{58404DEB-0D2C-4247-9E1E-B0A6C3BFE5FF}" presName="compNode" presStyleCnt="0"/>
      <dgm:spPr/>
    </dgm:pt>
    <dgm:pt modelId="{F8CE9A85-15C1-4E85-9802-C5207C3E0F14}" type="pres">
      <dgm:prSet presAssocID="{58404DEB-0D2C-4247-9E1E-B0A6C3BFE5FF}" presName="iconRect" presStyleLbl="node1" presStyleIdx="1"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Newspaper"/>
        </a:ext>
      </dgm:extLst>
    </dgm:pt>
    <dgm:pt modelId="{6F18873F-06C3-47B3-A2B9-5EE90BF9D2BF}" type="pres">
      <dgm:prSet presAssocID="{58404DEB-0D2C-4247-9E1E-B0A6C3BFE5FF}" presName="iconSpace" presStyleCnt="0"/>
      <dgm:spPr/>
    </dgm:pt>
    <dgm:pt modelId="{4CBCE741-A7AC-4D94-91CA-B3AEF2C455DC}" type="pres">
      <dgm:prSet presAssocID="{58404DEB-0D2C-4247-9E1E-B0A6C3BFE5FF}" presName="parTx" presStyleLbl="revTx" presStyleIdx="2" presStyleCnt="4">
        <dgm:presLayoutVars>
          <dgm:chMax val="0"/>
          <dgm:chPref val="0"/>
        </dgm:presLayoutVars>
      </dgm:prSet>
      <dgm:spPr/>
      <dgm:t>
        <a:bodyPr/>
        <a:lstStyle/>
        <a:p>
          <a:endParaRPr lang="hu-HU"/>
        </a:p>
      </dgm:t>
    </dgm:pt>
    <dgm:pt modelId="{2046285E-2048-46BA-BE1C-823468BDFE12}" type="pres">
      <dgm:prSet presAssocID="{58404DEB-0D2C-4247-9E1E-B0A6C3BFE5FF}" presName="txSpace" presStyleCnt="0"/>
      <dgm:spPr/>
    </dgm:pt>
    <dgm:pt modelId="{E221213B-7CEC-433D-8CB6-7451E84BCABC}" type="pres">
      <dgm:prSet presAssocID="{58404DEB-0D2C-4247-9E1E-B0A6C3BFE5FF}" presName="desTx" presStyleLbl="revTx" presStyleIdx="3" presStyleCnt="4">
        <dgm:presLayoutVars/>
      </dgm:prSet>
      <dgm:spPr/>
      <dgm:t>
        <a:bodyPr/>
        <a:lstStyle/>
        <a:p>
          <a:endParaRPr lang="hu-HU"/>
        </a:p>
      </dgm:t>
    </dgm:pt>
  </dgm:ptLst>
  <dgm:cxnLst>
    <dgm:cxn modelId="{63E24644-4FEA-40A4-905B-6C6F7AD8D88E}" srcId="{A44E1662-A686-4829-9EA0-7ECA799BBA1C}" destId="{58404DEB-0D2C-4247-9E1E-B0A6C3BFE5FF}" srcOrd="1" destOrd="0" parTransId="{EF78B58A-2205-42F0-82C5-B2FBC4957D76}" sibTransId="{3D59D90C-7A7E-4060-9D6D-99289FE951F5}"/>
    <dgm:cxn modelId="{2B802CB3-8D27-46F2-9152-7E28183E5284}" type="presOf" srcId="{2BD613AB-7591-4BE0-A119-647C872B1DB8}" destId="{3F7F491C-DD3B-4191-8DA5-D467ABC7CF50}" srcOrd="0" destOrd="1" presId="urn:microsoft.com/office/officeart/2018/2/layout/IconLabelDescriptionList"/>
    <dgm:cxn modelId="{9289D9FC-0586-4F6D-BA8F-3DA92DC601B8}" type="presOf" srcId="{E1439810-B952-4648-8D0E-EA54D9C12A77}" destId="{38ADCF24-02E8-4CAA-9B54-BB8B9BCF49FF}" srcOrd="0" destOrd="0" presId="urn:microsoft.com/office/officeart/2018/2/layout/IconLabelDescriptionList"/>
    <dgm:cxn modelId="{4F992826-F475-4BC4-8046-19CBA42F0217}" srcId="{A44E1662-A686-4829-9EA0-7ECA799BBA1C}" destId="{E1439810-B952-4648-8D0E-EA54D9C12A77}" srcOrd="0" destOrd="0" parTransId="{A4591854-124E-4885-907A-4CCB6ACF9D20}" sibTransId="{99AC97EB-F6EB-4E82-BBA2-4587DC1BA6BC}"/>
    <dgm:cxn modelId="{A63AC619-6480-43F3-BD1A-799E986D6E51}" srcId="{58404DEB-0D2C-4247-9E1E-B0A6C3BFE5FF}" destId="{A00B904A-E9A6-44E2-920F-F05DF2F1BD67}" srcOrd="0" destOrd="0" parTransId="{0B77F34B-02AC-409E-9CB4-B268025EECC8}" sibTransId="{402E4A5E-761A-495D-9945-8090412993CF}"/>
    <dgm:cxn modelId="{741019FC-F693-4C67-BB69-8E277A338C63}" srcId="{E1439810-B952-4648-8D0E-EA54D9C12A77}" destId="{2D97BCC5-FA2D-4085-BC35-2A3251BDE3C8}" srcOrd="0" destOrd="0" parTransId="{270E651C-F172-447D-9299-423E503F218A}" sibTransId="{3904AF57-038D-4700-9FC1-932F7B2F73F7}"/>
    <dgm:cxn modelId="{95E9AA22-7306-4382-9206-C5FB7B815756}" type="presOf" srcId="{2D97BCC5-FA2D-4085-BC35-2A3251BDE3C8}" destId="{3F7F491C-DD3B-4191-8DA5-D467ABC7CF50}" srcOrd="0" destOrd="0" presId="urn:microsoft.com/office/officeart/2018/2/layout/IconLabelDescriptionList"/>
    <dgm:cxn modelId="{6D3A5372-D6AD-4013-BB7D-D3F95B0B88EC}" type="presOf" srcId="{C852F2DB-D800-4959-A864-D2D98746AA37}" destId="{E221213B-7CEC-433D-8CB6-7451E84BCABC}" srcOrd="0" destOrd="1" presId="urn:microsoft.com/office/officeart/2018/2/layout/IconLabelDescriptionList"/>
    <dgm:cxn modelId="{6052E2D3-08A1-46C9-B036-576B28EC65FD}" srcId="{58404DEB-0D2C-4247-9E1E-B0A6C3BFE5FF}" destId="{C852F2DB-D800-4959-A864-D2D98746AA37}" srcOrd="1" destOrd="0" parTransId="{5415E2A2-6D24-4412-B67D-6504B1E1B9E9}" sibTransId="{6F38D78C-45F7-4B98-8BEF-A65648A0EF3A}"/>
    <dgm:cxn modelId="{7BF9B65A-1CAB-4B5B-A17E-365CD70A5319}" srcId="{E1439810-B952-4648-8D0E-EA54D9C12A77}" destId="{2BD613AB-7591-4BE0-A119-647C872B1DB8}" srcOrd="1" destOrd="0" parTransId="{5E6344BA-A995-4EFC-A026-60449F781B32}" sibTransId="{56136565-71A8-492B-B3E4-FE1BE1FC16BE}"/>
    <dgm:cxn modelId="{37447BA1-EAAE-4F76-8768-F6D291999CA8}" type="presOf" srcId="{A00B904A-E9A6-44E2-920F-F05DF2F1BD67}" destId="{E221213B-7CEC-433D-8CB6-7451E84BCABC}" srcOrd="0" destOrd="0" presId="urn:microsoft.com/office/officeart/2018/2/layout/IconLabelDescriptionList"/>
    <dgm:cxn modelId="{49891437-3EA5-4FE5-8F84-052F26854681}" type="presOf" srcId="{A44E1662-A686-4829-9EA0-7ECA799BBA1C}" destId="{CD4066BC-9EC9-48AF-B520-0E3C5BB9D019}" srcOrd="0" destOrd="0" presId="urn:microsoft.com/office/officeart/2018/2/layout/IconLabelDescriptionList"/>
    <dgm:cxn modelId="{60206345-A976-4962-A172-0B555AF031F6}" type="presOf" srcId="{58404DEB-0D2C-4247-9E1E-B0A6C3BFE5FF}" destId="{4CBCE741-A7AC-4D94-91CA-B3AEF2C455DC}" srcOrd="0" destOrd="0" presId="urn:microsoft.com/office/officeart/2018/2/layout/IconLabelDescriptionList"/>
    <dgm:cxn modelId="{56DA998A-F0E1-4C50-840C-5B0AFDFA30B9}" type="presParOf" srcId="{CD4066BC-9EC9-48AF-B520-0E3C5BB9D019}" destId="{27B6F5BF-A02E-45D5-84AB-4C21429CCEFD}" srcOrd="0" destOrd="0" presId="urn:microsoft.com/office/officeart/2018/2/layout/IconLabelDescriptionList"/>
    <dgm:cxn modelId="{60FF6391-F62B-4D20-8A33-567F328DBCF4}" type="presParOf" srcId="{27B6F5BF-A02E-45D5-84AB-4C21429CCEFD}" destId="{7F5A78A3-5251-4800-8293-7C22F2D905AA}" srcOrd="0" destOrd="0" presId="urn:microsoft.com/office/officeart/2018/2/layout/IconLabelDescriptionList"/>
    <dgm:cxn modelId="{8E3E2D6B-B0D6-4A15-939C-0DC821E32B16}" type="presParOf" srcId="{27B6F5BF-A02E-45D5-84AB-4C21429CCEFD}" destId="{430EFEFD-353A-465C-AE3D-D26963900C4C}" srcOrd="1" destOrd="0" presId="urn:microsoft.com/office/officeart/2018/2/layout/IconLabelDescriptionList"/>
    <dgm:cxn modelId="{1083BF16-BBA3-4964-9BA1-0CAC2AE25057}" type="presParOf" srcId="{27B6F5BF-A02E-45D5-84AB-4C21429CCEFD}" destId="{38ADCF24-02E8-4CAA-9B54-BB8B9BCF49FF}" srcOrd="2" destOrd="0" presId="urn:microsoft.com/office/officeart/2018/2/layout/IconLabelDescriptionList"/>
    <dgm:cxn modelId="{0A06C651-315A-4B95-83E9-4B2D7F5CEB57}" type="presParOf" srcId="{27B6F5BF-A02E-45D5-84AB-4C21429CCEFD}" destId="{BF00840C-AEEE-4B2C-894C-35604950AFFC}" srcOrd="3" destOrd="0" presId="urn:microsoft.com/office/officeart/2018/2/layout/IconLabelDescriptionList"/>
    <dgm:cxn modelId="{A3F5EE5C-FA8E-4E35-ABD4-BA23BBC82F62}" type="presParOf" srcId="{27B6F5BF-A02E-45D5-84AB-4C21429CCEFD}" destId="{3F7F491C-DD3B-4191-8DA5-D467ABC7CF50}" srcOrd="4" destOrd="0" presId="urn:microsoft.com/office/officeart/2018/2/layout/IconLabelDescriptionList"/>
    <dgm:cxn modelId="{94ABCCD2-BEE9-4469-BB15-6F119552EA74}" type="presParOf" srcId="{CD4066BC-9EC9-48AF-B520-0E3C5BB9D019}" destId="{F7B624AA-51F3-426D-8C9B-F062BFCFC6F7}" srcOrd="1" destOrd="0" presId="urn:microsoft.com/office/officeart/2018/2/layout/IconLabelDescriptionList"/>
    <dgm:cxn modelId="{3349A574-596A-41A9-B610-40E8CE63138E}" type="presParOf" srcId="{CD4066BC-9EC9-48AF-B520-0E3C5BB9D019}" destId="{BDDAA67F-B251-48E5-9796-BBA2A2134680}" srcOrd="2" destOrd="0" presId="urn:microsoft.com/office/officeart/2018/2/layout/IconLabelDescriptionList"/>
    <dgm:cxn modelId="{970B1F52-59EF-4C32-A797-B268B81D3C0C}" type="presParOf" srcId="{BDDAA67F-B251-48E5-9796-BBA2A2134680}" destId="{F8CE9A85-15C1-4E85-9802-C5207C3E0F14}" srcOrd="0" destOrd="0" presId="urn:microsoft.com/office/officeart/2018/2/layout/IconLabelDescriptionList"/>
    <dgm:cxn modelId="{784BCA89-FD3C-46CA-A165-28C1327A5133}" type="presParOf" srcId="{BDDAA67F-B251-48E5-9796-BBA2A2134680}" destId="{6F18873F-06C3-47B3-A2B9-5EE90BF9D2BF}" srcOrd="1" destOrd="0" presId="urn:microsoft.com/office/officeart/2018/2/layout/IconLabelDescriptionList"/>
    <dgm:cxn modelId="{95229319-4CA7-40B4-B7D8-AEAF8AFF2D22}" type="presParOf" srcId="{BDDAA67F-B251-48E5-9796-BBA2A2134680}" destId="{4CBCE741-A7AC-4D94-91CA-B3AEF2C455DC}" srcOrd="2" destOrd="0" presId="urn:microsoft.com/office/officeart/2018/2/layout/IconLabelDescriptionList"/>
    <dgm:cxn modelId="{6B364CA6-8456-472E-976D-F96CE5F3BDE9}" type="presParOf" srcId="{BDDAA67F-B251-48E5-9796-BBA2A2134680}" destId="{2046285E-2048-46BA-BE1C-823468BDFE12}" srcOrd="3" destOrd="0" presId="urn:microsoft.com/office/officeart/2018/2/layout/IconLabelDescriptionList"/>
    <dgm:cxn modelId="{AE8546A0-0D92-46E0-8C0D-6A334E1166BB}" type="presParOf" srcId="{BDDAA67F-B251-48E5-9796-BBA2A2134680}" destId="{E221213B-7CEC-433D-8CB6-7451E84BCABC}"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8BE9CCD-7235-418D-AC9C-63C061FE5FB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E8D29E09-7FC7-49F9-9794-1E1559EF5907}">
      <dgm:prSet/>
      <dgm:spPr/>
      <dgm:t>
        <a:bodyPr/>
        <a:lstStyle/>
        <a:p>
          <a:r>
            <a:rPr lang="de-DE"/>
            <a:t>"Graz: Terror suspects to be released, Identitarians get monster trial“ (Austrian media)</a:t>
          </a:r>
          <a:endParaRPr lang="en-US"/>
        </a:p>
      </dgm:t>
    </dgm:pt>
    <dgm:pt modelId="{2D984763-1F5D-4530-9A2C-5D7C432A70D9}" type="parTrans" cxnId="{44D02BA0-2414-43A2-A4C1-758E279AE155}">
      <dgm:prSet/>
      <dgm:spPr/>
      <dgm:t>
        <a:bodyPr/>
        <a:lstStyle/>
        <a:p>
          <a:endParaRPr lang="en-US"/>
        </a:p>
      </dgm:t>
    </dgm:pt>
    <dgm:pt modelId="{9F3C2D4C-9EC0-44F6-A445-CCC53B49D3DA}" type="sibTrans" cxnId="{44D02BA0-2414-43A2-A4C1-758E279AE155}">
      <dgm:prSet/>
      <dgm:spPr/>
      <dgm:t>
        <a:bodyPr/>
        <a:lstStyle/>
        <a:p>
          <a:endParaRPr lang="en-US"/>
        </a:p>
      </dgm:t>
    </dgm:pt>
    <dgm:pt modelId="{FD7947FD-3F4C-4599-81E8-5ED4CF3636EA}">
      <dgm:prSet/>
      <dgm:spPr/>
      <dgm:t>
        <a:bodyPr/>
        <a:lstStyle/>
        <a:p>
          <a:r>
            <a:rPr lang="de-DE" dirty="0" err="1"/>
            <a:t>Judgmental</a:t>
          </a:r>
          <a:r>
            <a:rPr lang="de-DE" dirty="0"/>
            <a:t> </a:t>
          </a:r>
          <a:r>
            <a:rPr lang="de-DE" dirty="0" err="1"/>
            <a:t>suggestion</a:t>
          </a:r>
          <a:r>
            <a:rPr lang="de-DE" dirty="0"/>
            <a:t> of </a:t>
          </a:r>
          <a:r>
            <a:rPr lang="de-DE" dirty="0" err="1"/>
            <a:t>injustice</a:t>
          </a:r>
          <a:r>
            <a:rPr lang="de-DE" dirty="0"/>
            <a:t> against </a:t>
          </a:r>
          <a:r>
            <a:rPr lang="de-DE" dirty="0" err="1"/>
            <a:t>far-right</a:t>
          </a:r>
          <a:r>
            <a:rPr lang="de-DE" dirty="0"/>
            <a:t> Identitarians through headline </a:t>
          </a:r>
          <a:r>
            <a:rPr lang="de-DE" dirty="0" err="1"/>
            <a:t>juxtaposition</a:t>
          </a:r>
          <a:r>
            <a:rPr lang="de-DE" dirty="0"/>
            <a:t> of </a:t>
          </a:r>
          <a:r>
            <a:rPr lang="de-DE" dirty="0" err="1"/>
            <a:t>their</a:t>
          </a:r>
          <a:r>
            <a:rPr lang="de-DE" dirty="0"/>
            <a:t> </a:t>
          </a:r>
          <a:r>
            <a:rPr lang="de-DE" dirty="0" err="1"/>
            <a:t>trial</a:t>
          </a:r>
          <a:r>
            <a:rPr lang="de-DE" dirty="0"/>
            <a:t>, and release of </a:t>
          </a:r>
          <a:r>
            <a:rPr lang="de-DE" dirty="0" err="1"/>
            <a:t>foreign</a:t>
          </a:r>
          <a:r>
            <a:rPr lang="de-DE" dirty="0"/>
            <a:t> Muslim </a:t>
          </a:r>
          <a:r>
            <a:rPr lang="de-DE" dirty="0" err="1"/>
            <a:t>terror</a:t>
          </a:r>
          <a:r>
            <a:rPr lang="de-DE" dirty="0"/>
            <a:t> suspects in </a:t>
          </a:r>
          <a:r>
            <a:rPr lang="de-DE" dirty="0" err="1"/>
            <a:t>unrelated</a:t>
          </a:r>
          <a:r>
            <a:rPr lang="de-DE" dirty="0"/>
            <a:t> </a:t>
          </a:r>
          <a:r>
            <a:rPr lang="de-DE" dirty="0" err="1"/>
            <a:t>case</a:t>
          </a:r>
          <a:r>
            <a:rPr lang="de-DE" dirty="0"/>
            <a:t>, as well as through </a:t>
          </a:r>
          <a:r>
            <a:rPr lang="de-DE" dirty="0" err="1"/>
            <a:t>use</a:t>
          </a:r>
          <a:r>
            <a:rPr lang="de-DE" dirty="0"/>
            <a:t> of </a:t>
          </a:r>
          <a:r>
            <a:rPr lang="de-DE" dirty="0" err="1"/>
            <a:t>adjective</a:t>
          </a:r>
          <a:r>
            <a:rPr lang="de-DE" dirty="0"/>
            <a:t> "</a:t>
          </a:r>
          <a:r>
            <a:rPr lang="de-DE" dirty="0" err="1"/>
            <a:t>monster</a:t>
          </a:r>
          <a:r>
            <a:rPr lang="de-DE" dirty="0"/>
            <a:t>„</a:t>
          </a:r>
          <a:endParaRPr lang="en-US" dirty="0"/>
        </a:p>
      </dgm:t>
    </dgm:pt>
    <dgm:pt modelId="{57663423-43CB-4A63-894D-BBD8F191EAC0}" type="parTrans" cxnId="{87FF49B9-252E-4295-AA13-DC1F81BC83A8}">
      <dgm:prSet/>
      <dgm:spPr/>
      <dgm:t>
        <a:bodyPr/>
        <a:lstStyle/>
        <a:p>
          <a:endParaRPr lang="en-US"/>
        </a:p>
      </dgm:t>
    </dgm:pt>
    <dgm:pt modelId="{20654D49-B944-44B6-8A19-AFDAEA32002D}" type="sibTrans" cxnId="{87FF49B9-252E-4295-AA13-DC1F81BC83A8}">
      <dgm:prSet/>
      <dgm:spPr/>
      <dgm:t>
        <a:bodyPr/>
        <a:lstStyle/>
        <a:p>
          <a:endParaRPr lang="en-US"/>
        </a:p>
      </dgm:t>
    </dgm:pt>
    <dgm:pt modelId="{A9DAC1F1-C5AE-46A6-85CF-22554FC7E7DC}">
      <dgm:prSet/>
      <dgm:spPr/>
      <dgm:t>
        <a:bodyPr/>
        <a:lstStyle/>
        <a:p>
          <a:r>
            <a:rPr lang="en-GB"/>
            <a:t>In text, reference to Graz as “Absurdistan”, to underscore sense of injustice that foreign Muslim suspects freed while far right activists sent to trial; also a play on the “stan” suffix ending of predominantly Muslim countries such as Pakistan and Afghanistan, from where a lot of migrants and refugees come.</a:t>
          </a:r>
          <a:endParaRPr lang="en-US"/>
        </a:p>
      </dgm:t>
    </dgm:pt>
    <dgm:pt modelId="{3CD1F2BA-11F8-4816-BA4A-FA89AEA4A466}" type="parTrans" cxnId="{409CA16E-FA44-4056-998B-E92D6ACC9AB0}">
      <dgm:prSet/>
      <dgm:spPr/>
      <dgm:t>
        <a:bodyPr/>
        <a:lstStyle/>
        <a:p>
          <a:endParaRPr lang="en-US"/>
        </a:p>
      </dgm:t>
    </dgm:pt>
    <dgm:pt modelId="{07045E42-3F42-4A92-A899-1F59CCC42D63}" type="sibTrans" cxnId="{409CA16E-FA44-4056-998B-E92D6ACC9AB0}">
      <dgm:prSet/>
      <dgm:spPr/>
      <dgm:t>
        <a:bodyPr/>
        <a:lstStyle/>
        <a:p>
          <a:endParaRPr lang="en-US"/>
        </a:p>
      </dgm:t>
    </dgm:pt>
    <dgm:pt modelId="{134378A0-F3AA-4300-B8CF-8C07AD6043A0}">
      <dgm:prSet/>
      <dgm:spPr/>
      <dgm:t>
        <a:bodyPr/>
        <a:lstStyle/>
        <a:p>
          <a:r>
            <a:rPr lang="en-GB"/>
            <a:t>In-text reference to Muslim already in prison who “would have enjoyed” the company of the Muslim suspects and whose family are welfare recipients.</a:t>
          </a:r>
          <a:endParaRPr lang="en-US"/>
        </a:p>
      </dgm:t>
    </dgm:pt>
    <dgm:pt modelId="{53A0E17B-9617-4D2D-96B1-3FE41D73D03B}" type="parTrans" cxnId="{2C708089-DD90-4DF4-BD0E-63EB163BDD97}">
      <dgm:prSet/>
      <dgm:spPr/>
      <dgm:t>
        <a:bodyPr/>
        <a:lstStyle/>
        <a:p>
          <a:endParaRPr lang="en-US"/>
        </a:p>
      </dgm:t>
    </dgm:pt>
    <dgm:pt modelId="{6B3B9CFC-EB09-4237-A6E7-ABC3C8330AD9}" type="sibTrans" cxnId="{2C708089-DD90-4DF4-BD0E-63EB163BDD97}">
      <dgm:prSet/>
      <dgm:spPr/>
      <dgm:t>
        <a:bodyPr/>
        <a:lstStyle/>
        <a:p>
          <a:endParaRPr lang="en-US"/>
        </a:p>
      </dgm:t>
    </dgm:pt>
    <dgm:pt modelId="{5C8B5250-65FF-42A9-8374-5F0B9E3722C2}">
      <dgm:prSet/>
      <dgm:spPr/>
      <dgm:t>
        <a:bodyPr/>
        <a:lstStyle/>
        <a:p>
          <a:r>
            <a:rPr lang="en-GB" dirty="0"/>
            <a:t>"#</a:t>
          </a:r>
          <a:r>
            <a:rPr lang="en-GB" dirty="0" err="1"/>
            <a:t>IsolatedCase</a:t>
          </a:r>
          <a:r>
            <a:rPr lang="en-GB" dirty="0"/>
            <a:t>: Fired-up Russian car thief wanted to ram Vienna police car” (Austrian media)</a:t>
          </a:r>
          <a:endParaRPr lang="en-US" dirty="0"/>
        </a:p>
      </dgm:t>
    </dgm:pt>
    <dgm:pt modelId="{80C17A12-1D57-4717-8994-E96DA6C808DC}" type="parTrans" cxnId="{58453FD3-0439-46AE-B8E5-BD7D0DC952C6}">
      <dgm:prSet/>
      <dgm:spPr/>
      <dgm:t>
        <a:bodyPr/>
        <a:lstStyle/>
        <a:p>
          <a:endParaRPr lang="en-US"/>
        </a:p>
      </dgm:t>
    </dgm:pt>
    <dgm:pt modelId="{2035D9CF-F6BC-43BD-9DEA-FA20A655F19D}" type="sibTrans" cxnId="{58453FD3-0439-46AE-B8E5-BD7D0DC952C6}">
      <dgm:prSet/>
      <dgm:spPr/>
      <dgm:t>
        <a:bodyPr/>
        <a:lstStyle/>
        <a:p>
          <a:endParaRPr lang="en-US"/>
        </a:p>
      </dgm:t>
    </dgm:pt>
    <dgm:pt modelId="{1BA5D718-AFE7-458E-A45A-FF460C8B6331}">
      <dgm:prSet/>
      <dgm:spPr/>
      <dgm:t>
        <a:bodyPr/>
        <a:lstStyle/>
        <a:p>
          <a:r>
            <a:rPr lang="en-GB"/>
            <a:t>Ironic use of hashtag “isolated case” to suggest continuation of series of crimes be foreigners.</a:t>
          </a:r>
          <a:endParaRPr lang="en-US"/>
        </a:p>
      </dgm:t>
    </dgm:pt>
    <dgm:pt modelId="{4FB90337-3DE9-45D7-BA93-47E75EEB7148}" type="parTrans" cxnId="{107B76DB-7AFC-415B-9E18-28AE717E3011}">
      <dgm:prSet/>
      <dgm:spPr/>
      <dgm:t>
        <a:bodyPr/>
        <a:lstStyle/>
        <a:p>
          <a:endParaRPr lang="en-US"/>
        </a:p>
      </dgm:t>
    </dgm:pt>
    <dgm:pt modelId="{E2BE5A58-96FD-4BE8-8052-8362C4A1B45C}" type="sibTrans" cxnId="{107B76DB-7AFC-415B-9E18-28AE717E3011}">
      <dgm:prSet/>
      <dgm:spPr/>
      <dgm:t>
        <a:bodyPr/>
        <a:lstStyle/>
        <a:p>
          <a:endParaRPr lang="en-US"/>
        </a:p>
      </dgm:t>
    </dgm:pt>
    <dgm:pt modelId="{9E5B8729-FA23-4C7D-BEAE-5808568BF28B}">
      <dgm:prSet/>
      <dgm:spPr/>
      <dgm:t>
        <a:bodyPr/>
        <a:lstStyle/>
        <a:p>
          <a:r>
            <a:rPr lang="en-GB"/>
            <a:t>Reference to nationality</a:t>
          </a:r>
          <a:r>
            <a:rPr lang="de-AT"/>
            <a:t>.</a:t>
          </a:r>
          <a:endParaRPr lang="en-US"/>
        </a:p>
      </dgm:t>
    </dgm:pt>
    <dgm:pt modelId="{355E8193-207E-4D54-9CBB-E42A7BB61217}" type="sibTrans" cxnId="{035FD983-5750-453A-8479-7A0B69D8D989}">
      <dgm:prSet/>
      <dgm:spPr/>
      <dgm:t>
        <a:bodyPr/>
        <a:lstStyle/>
        <a:p>
          <a:endParaRPr lang="en-US"/>
        </a:p>
      </dgm:t>
    </dgm:pt>
    <dgm:pt modelId="{F807C366-61D8-422A-B2EB-3F2B8BBA3BD0}" type="parTrans" cxnId="{035FD983-5750-453A-8479-7A0B69D8D989}">
      <dgm:prSet/>
      <dgm:spPr/>
      <dgm:t>
        <a:bodyPr/>
        <a:lstStyle/>
        <a:p>
          <a:endParaRPr lang="en-US"/>
        </a:p>
      </dgm:t>
    </dgm:pt>
    <dgm:pt modelId="{9286B049-219D-4AD2-A39A-BAE30A2FF761}">
      <dgm:prSet/>
      <dgm:spPr/>
      <dgm:t>
        <a:bodyPr/>
        <a:lstStyle/>
        <a:p>
          <a:r>
            <a:rPr lang="de-AT"/>
            <a:t>Use of pejorative adjective </a:t>
          </a:r>
          <a:r>
            <a:rPr lang="en-GB"/>
            <a:t>"</a:t>
          </a:r>
          <a:r>
            <a:rPr lang="de-AT"/>
            <a:t>fired-up</a:t>
          </a:r>
          <a:r>
            <a:rPr lang="en-GB"/>
            <a:t>“.</a:t>
          </a:r>
          <a:endParaRPr lang="en-US"/>
        </a:p>
      </dgm:t>
    </dgm:pt>
    <dgm:pt modelId="{927108F8-83FC-488F-A807-60F500C1DD81}" type="sibTrans" cxnId="{E47BDA6E-7C34-4675-B156-3F69322CB638}">
      <dgm:prSet/>
      <dgm:spPr/>
      <dgm:t>
        <a:bodyPr/>
        <a:lstStyle/>
        <a:p>
          <a:endParaRPr lang="en-US"/>
        </a:p>
      </dgm:t>
    </dgm:pt>
    <dgm:pt modelId="{D623F741-92F1-4017-A852-C47FFF9AE200}" type="parTrans" cxnId="{E47BDA6E-7C34-4675-B156-3F69322CB638}">
      <dgm:prSet/>
      <dgm:spPr/>
      <dgm:t>
        <a:bodyPr/>
        <a:lstStyle/>
        <a:p>
          <a:endParaRPr lang="en-US"/>
        </a:p>
      </dgm:t>
    </dgm:pt>
    <dgm:pt modelId="{B3D26696-70D4-4DDE-BB03-15ABC1D3DA5A}" type="pres">
      <dgm:prSet presAssocID="{68BE9CCD-7235-418D-AC9C-63C061FE5FBF}" presName="linear" presStyleCnt="0">
        <dgm:presLayoutVars>
          <dgm:animLvl val="lvl"/>
          <dgm:resizeHandles val="exact"/>
        </dgm:presLayoutVars>
      </dgm:prSet>
      <dgm:spPr/>
      <dgm:t>
        <a:bodyPr/>
        <a:lstStyle/>
        <a:p>
          <a:endParaRPr lang="hu-HU"/>
        </a:p>
      </dgm:t>
    </dgm:pt>
    <dgm:pt modelId="{9E2A2A1B-1221-4DED-B82A-41DD7A11F53E}" type="pres">
      <dgm:prSet presAssocID="{E8D29E09-7FC7-49F9-9794-1E1559EF5907}" presName="parentText" presStyleLbl="node1" presStyleIdx="0" presStyleCnt="2">
        <dgm:presLayoutVars>
          <dgm:chMax val="0"/>
          <dgm:bulletEnabled val="1"/>
        </dgm:presLayoutVars>
      </dgm:prSet>
      <dgm:spPr/>
      <dgm:t>
        <a:bodyPr/>
        <a:lstStyle/>
        <a:p>
          <a:endParaRPr lang="hu-HU"/>
        </a:p>
      </dgm:t>
    </dgm:pt>
    <dgm:pt modelId="{C38B28D8-7F69-419B-8571-083AB3568A2D}" type="pres">
      <dgm:prSet presAssocID="{E8D29E09-7FC7-49F9-9794-1E1559EF5907}" presName="childText" presStyleLbl="revTx" presStyleIdx="0" presStyleCnt="2">
        <dgm:presLayoutVars>
          <dgm:bulletEnabled val="1"/>
        </dgm:presLayoutVars>
      </dgm:prSet>
      <dgm:spPr/>
      <dgm:t>
        <a:bodyPr/>
        <a:lstStyle/>
        <a:p>
          <a:endParaRPr lang="hu-HU"/>
        </a:p>
      </dgm:t>
    </dgm:pt>
    <dgm:pt modelId="{DFCE5EE3-DE70-485C-BFC5-3F5D56179575}" type="pres">
      <dgm:prSet presAssocID="{5C8B5250-65FF-42A9-8374-5F0B9E3722C2}" presName="parentText" presStyleLbl="node1" presStyleIdx="1" presStyleCnt="2">
        <dgm:presLayoutVars>
          <dgm:chMax val="0"/>
          <dgm:bulletEnabled val="1"/>
        </dgm:presLayoutVars>
      </dgm:prSet>
      <dgm:spPr/>
      <dgm:t>
        <a:bodyPr/>
        <a:lstStyle/>
        <a:p>
          <a:endParaRPr lang="hu-HU"/>
        </a:p>
      </dgm:t>
    </dgm:pt>
    <dgm:pt modelId="{ADC8E226-55E8-4BDB-8EE5-F85C6164BF19}" type="pres">
      <dgm:prSet presAssocID="{5C8B5250-65FF-42A9-8374-5F0B9E3722C2}" presName="childText" presStyleLbl="revTx" presStyleIdx="1" presStyleCnt="2">
        <dgm:presLayoutVars>
          <dgm:bulletEnabled val="1"/>
        </dgm:presLayoutVars>
      </dgm:prSet>
      <dgm:spPr/>
      <dgm:t>
        <a:bodyPr/>
        <a:lstStyle/>
        <a:p>
          <a:endParaRPr lang="hu-HU"/>
        </a:p>
      </dgm:t>
    </dgm:pt>
  </dgm:ptLst>
  <dgm:cxnLst>
    <dgm:cxn modelId="{58453FD3-0439-46AE-B8E5-BD7D0DC952C6}" srcId="{68BE9CCD-7235-418D-AC9C-63C061FE5FBF}" destId="{5C8B5250-65FF-42A9-8374-5F0B9E3722C2}" srcOrd="1" destOrd="0" parTransId="{80C17A12-1D57-4717-8994-E96DA6C808DC}" sibTransId="{2035D9CF-F6BC-43BD-9DEA-FA20A655F19D}"/>
    <dgm:cxn modelId="{107B76DB-7AFC-415B-9E18-28AE717E3011}" srcId="{5C8B5250-65FF-42A9-8374-5F0B9E3722C2}" destId="{1BA5D718-AFE7-458E-A45A-FF460C8B6331}" srcOrd="0" destOrd="0" parTransId="{4FB90337-3DE9-45D7-BA93-47E75EEB7148}" sibTransId="{E2BE5A58-96FD-4BE8-8052-8362C4A1B45C}"/>
    <dgm:cxn modelId="{6619C5A9-2582-41A7-B8C8-EE4E905817CE}" type="presOf" srcId="{134378A0-F3AA-4300-B8CF-8C07AD6043A0}" destId="{C38B28D8-7F69-419B-8571-083AB3568A2D}" srcOrd="0" destOrd="2" presId="urn:microsoft.com/office/officeart/2005/8/layout/vList2"/>
    <dgm:cxn modelId="{035FD983-5750-453A-8479-7A0B69D8D989}" srcId="{5C8B5250-65FF-42A9-8374-5F0B9E3722C2}" destId="{9E5B8729-FA23-4C7D-BEAE-5808568BF28B}" srcOrd="1" destOrd="0" parTransId="{F807C366-61D8-422A-B2EB-3F2B8BBA3BD0}" sibTransId="{355E8193-207E-4D54-9CBB-E42A7BB61217}"/>
    <dgm:cxn modelId="{67BF765C-8186-4C28-B7AD-7A5457676D69}" type="presOf" srcId="{E8D29E09-7FC7-49F9-9794-1E1559EF5907}" destId="{9E2A2A1B-1221-4DED-B82A-41DD7A11F53E}" srcOrd="0" destOrd="0" presId="urn:microsoft.com/office/officeart/2005/8/layout/vList2"/>
    <dgm:cxn modelId="{B952F7F0-C9EF-4105-8F71-39A602D6536B}" type="presOf" srcId="{9E5B8729-FA23-4C7D-BEAE-5808568BF28B}" destId="{ADC8E226-55E8-4BDB-8EE5-F85C6164BF19}" srcOrd="0" destOrd="1" presId="urn:microsoft.com/office/officeart/2005/8/layout/vList2"/>
    <dgm:cxn modelId="{70A988CD-447A-4250-B040-7CBAD9954518}" type="presOf" srcId="{A9DAC1F1-C5AE-46A6-85CF-22554FC7E7DC}" destId="{C38B28D8-7F69-419B-8571-083AB3568A2D}" srcOrd="0" destOrd="1" presId="urn:microsoft.com/office/officeart/2005/8/layout/vList2"/>
    <dgm:cxn modelId="{44D02BA0-2414-43A2-A4C1-758E279AE155}" srcId="{68BE9CCD-7235-418D-AC9C-63C061FE5FBF}" destId="{E8D29E09-7FC7-49F9-9794-1E1559EF5907}" srcOrd="0" destOrd="0" parTransId="{2D984763-1F5D-4530-9A2C-5D7C432A70D9}" sibTransId="{9F3C2D4C-9EC0-44F6-A445-CCC53B49D3DA}"/>
    <dgm:cxn modelId="{E47BDA6E-7C34-4675-B156-3F69322CB638}" srcId="{5C8B5250-65FF-42A9-8374-5F0B9E3722C2}" destId="{9286B049-219D-4AD2-A39A-BAE30A2FF761}" srcOrd="2" destOrd="0" parTransId="{D623F741-92F1-4017-A852-C47FFF9AE200}" sibTransId="{927108F8-83FC-488F-A807-60F500C1DD81}"/>
    <dgm:cxn modelId="{2C708089-DD90-4DF4-BD0E-63EB163BDD97}" srcId="{E8D29E09-7FC7-49F9-9794-1E1559EF5907}" destId="{134378A0-F3AA-4300-B8CF-8C07AD6043A0}" srcOrd="2" destOrd="0" parTransId="{53A0E17B-9617-4D2D-96B1-3FE41D73D03B}" sibTransId="{6B3B9CFC-EB09-4237-A6E7-ABC3C8330AD9}"/>
    <dgm:cxn modelId="{24008C49-9EA3-4041-8D50-B494B2EBAE51}" type="presOf" srcId="{5C8B5250-65FF-42A9-8374-5F0B9E3722C2}" destId="{DFCE5EE3-DE70-485C-BFC5-3F5D56179575}" srcOrd="0" destOrd="0" presId="urn:microsoft.com/office/officeart/2005/8/layout/vList2"/>
    <dgm:cxn modelId="{87FF49B9-252E-4295-AA13-DC1F81BC83A8}" srcId="{E8D29E09-7FC7-49F9-9794-1E1559EF5907}" destId="{FD7947FD-3F4C-4599-81E8-5ED4CF3636EA}" srcOrd="0" destOrd="0" parTransId="{57663423-43CB-4A63-894D-BBD8F191EAC0}" sibTransId="{20654D49-B944-44B6-8A19-AFDAEA32002D}"/>
    <dgm:cxn modelId="{F283935F-E555-4EBD-87B2-4904DCA338D1}" type="presOf" srcId="{1BA5D718-AFE7-458E-A45A-FF460C8B6331}" destId="{ADC8E226-55E8-4BDB-8EE5-F85C6164BF19}" srcOrd="0" destOrd="0" presId="urn:microsoft.com/office/officeart/2005/8/layout/vList2"/>
    <dgm:cxn modelId="{DF00B973-4A44-4645-9856-04C042F8E939}" type="presOf" srcId="{68BE9CCD-7235-418D-AC9C-63C061FE5FBF}" destId="{B3D26696-70D4-4DDE-BB03-15ABC1D3DA5A}" srcOrd="0" destOrd="0" presId="urn:microsoft.com/office/officeart/2005/8/layout/vList2"/>
    <dgm:cxn modelId="{91A49564-3B29-4831-B608-7FF0814B6BB4}" type="presOf" srcId="{FD7947FD-3F4C-4599-81E8-5ED4CF3636EA}" destId="{C38B28D8-7F69-419B-8571-083AB3568A2D}" srcOrd="0" destOrd="0" presId="urn:microsoft.com/office/officeart/2005/8/layout/vList2"/>
    <dgm:cxn modelId="{409CA16E-FA44-4056-998B-E92D6ACC9AB0}" srcId="{E8D29E09-7FC7-49F9-9794-1E1559EF5907}" destId="{A9DAC1F1-C5AE-46A6-85CF-22554FC7E7DC}" srcOrd="1" destOrd="0" parTransId="{3CD1F2BA-11F8-4816-BA4A-FA89AEA4A466}" sibTransId="{07045E42-3F42-4A92-A899-1F59CCC42D63}"/>
    <dgm:cxn modelId="{9951640B-4AAA-40BC-A695-0005144700F1}" type="presOf" srcId="{9286B049-219D-4AD2-A39A-BAE30A2FF761}" destId="{ADC8E226-55E8-4BDB-8EE5-F85C6164BF19}" srcOrd="0" destOrd="2" presId="urn:microsoft.com/office/officeart/2005/8/layout/vList2"/>
    <dgm:cxn modelId="{1FB768E5-7146-41D7-80DC-8EE1C8D643FE}" type="presParOf" srcId="{B3D26696-70D4-4DDE-BB03-15ABC1D3DA5A}" destId="{9E2A2A1B-1221-4DED-B82A-41DD7A11F53E}" srcOrd="0" destOrd="0" presId="urn:microsoft.com/office/officeart/2005/8/layout/vList2"/>
    <dgm:cxn modelId="{B01A318A-3797-4F78-AA56-9A5B4392DDE0}" type="presParOf" srcId="{B3D26696-70D4-4DDE-BB03-15ABC1D3DA5A}" destId="{C38B28D8-7F69-419B-8571-083AB3568A2D}" srcOrd="1" destOrd="0" presId="urn:microsoft.com/office/officeart/2005/8/layout/vList2"/>
    <dgm:cxn modelId="{028B1FFC-EFD5-4D5E-9FF5-6798763061C6}" type="presParOf" srcId="{B3D26696-70D4-4DDE-BB03-15ABC1D3DA5A}" destId="{DFCE5EE3-DE70-485C-BFC5-3F5D56179575}" srcOrd="2" destOrd="0" presId="urn:microsoft.com/office/officeart/2005/8/layout/vList2"/>
    <dgm:cxn modelId="{2F7F43A4-520C-4188-8C5A-183CE2A4BEC4}" type="presParOf" srcId="{B3D26696-70D4-4DDE-BB03-15ABC1D3DA5A}" destId="{ADC8E226-55E8-4BDB-8EE5-F85C6164BF19}"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08F1AC-F074-4C5C-A468-5013A0D0FCED}" type="doc">
      <dgm:prSet loTypeId="urn:microsoft.com/office/officeart/2018/5/layout/Centered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63AF093-2120-411F-9938-B6C2CCF2A85D}">
      <dgm:prSet custT="1"/>
      <dgm:spPr/>
      <dgm:t>
        <a:bodyPr/>
        <a:lstStyle/>
        <a:p>
          <a:pPr>
            <a:defRPr b="1"/>
          </a:pPr>
          <a:r>
            <a:rPr lang="en-AU" sz="2400" dirty="0"/>
            <a:t>“The Psycho of Travno” (Croatian media)</a:t>
          </a:r>
          <a:endParaRPr lang="en-US" sz="2400" dirty="0"/>
        </a:p>
      </dgm:t>
    </dgm:pt>
    <dgm:pt modelId="{97280F6D-9EBB-4835-ADC3-C0074501EDE3}" type="parTrans" cxnId="{2A72B28B-D6B5-4688-81DA-2CD107ADA7AF}">
      <dgm:prSet/>
      <dgm:spPr/>
      <dgm:t>
        <a:bodyPr/>
        <a:lstStyle/>
        <a:p>
          <a:endParaRPr lang="en-US"/>
        </a:p>
      </dgm:t>
    </dgm:pt>
    <dgm:pt modelId="{3E2A4BD7-2D43-4187-B823-2F7217529192}" type="sibTrans" cxnId="{2A72B28B-D6B5-4688-81DA-2CD107ADA7AF}">
      <dgm:prSet/>
      <dgm:spPr/>
      <dgm:t>
        <a:bodyPr/>
        <a:lstStyle/>
        <a:p>
          <a:endParaRPr lang="en-US"/>
        </a:p>
      </dgm:t>
    </dgm:pt>
    <dgm:pt modelId="{A6F4D41F-4929-49B4-9574-18E32A7E3EE4}">
      <dgm:prSet custT="1"/>
      <dgm:spPr/>
      <dgm:t>
        <a:bodyPr/>
        <a:lstStyle/>
        <a:p>
          <a:r>
            <a:rPr lang="en-AU" sz="1600" dirty="0"/>
            <a:t>Statement of allegation as fact; if the suspect is a psycho, they must be guilty</a:t>
          </a:r>
          <a:endParaRPr lang="en-US" sz="1600" dirty="0"/>
        </a:p>
      </dgm:t>
    </dgm:pt>
    <dgm:pt modelId="{38AA3715-F446-403F-8A3F-6D92B04AC9FB}" type="parTrans" cxnId="{B73C161D-9D3F-41D6-BFAE-5D5A323346A2}">
      <dgm:prSet/>
      <dgm:spPr/>
      <dgm:t>
        <a:bodyPr/>
        <a:lstStyle/>
        <a:p>
          <a:endParaRPr lang="en-US"/>
        </a:p>
      </dgm:t>
    </dgm:pt>
    <dgm:pt modelId="{D55D368B-732F-4E6E-85E2-3902955B4B8C}" type="sibTrans" cxnId="{B73C161D-9D3F-41D6-BFAE-5D5A323346A2}">
      <dgm:prSet/>
      <dgm:spPr/>
      <dgm:t>
        <a:bodyPr/>
        <a:lstStyle/>
        <a:p>
          <a:endParaRPr lang="en-US"/>
        </a:p>
      </dgm:t>
    </dgm:pt>
    <dgm:pt modelId="{83C1F112-2505-4D55-9B59-BA0DEEDE89D0}">
      <dgm:prSet custT="1"/>
      <dgm:spPr/>
      <dgm:t>
        <a:bodyPr/>
        <a:lstStyle/>
        <a:p>
          <a:r>
            <a:rPr lang="en-AU" sz="1600" dirty="0"/>
            <a:t>Pejorative language: “psycho”</a:t>
          </a:r>
          <a:endParaRPr lang="en-US" sz="1600" dirty="0"/>
        </a:p>
      </dgm:t>
    </dgm:pt>
    <dgm:pt modelId="{5B7C5063-3774-486C-B042-458EA2DAEA77}" type="parTrans" cxnId="{ECA45CBD-F5F8-4CD5-A65D-5F15BA9BC34C}">
      <dgm:prSet/>
      <dgm:spPr/>
      <dgm:t>
        <a:bodyPr/>
        <a:lstStyle/>
        <a:p>
          <a:endParaRPr lang="en-US"/>
        </a:p>
      </dgm:t>
    </dgm:pt>
    <dgm:pt modelId="{DBF223C3-88A3-4114-BD30-0869526054A7}" type="sibTrans" cxnId="{ECA45CBD-F5F8-4CD5-A65D-5F15BA9BC34C}">
      <dgm:prSet/>
      <dgm:spPr/>
      <dgm:t>
        <a:bodyPr/>
        <a:lstStyle/>
        <a:p>
          <a:endParaRPr lang="en-US"/>
        </a:p>
      </dgm:t>
    </dgm:pt>
    <dgm:pt modelId="{231FE68E-22DC-451E-97E6-F8BF2750B004}">
      <dgm:prSet custT="1"/>
      <dgm:spPr/>
      <dgm:t>
        <a:bodyPr/>
        <a:lstStyle/>
        <a:p>
          <a:r>
            <a:rPr lang="en-AU" sz="1600" dirty="0"/>
            <a:t>Sub-header refers to “monster”</a:t>
          </a:r>
          <a:endParaRPr lang="en-US" sz="1600" dirty="0"/>
        </a:p>
      </dgm:t>
    </dgm:pt>
    <dgm:pt modelId="{531CB5BA-9BAE-4B70-A279-F08D40D7D7C8}" type="parTrans" cxnId="{C6117E63-939F-40D5-AAC5-BF6926703B52}">
      <dgm:prSet/>
      <dgm:spPr/>
      <dgm:t>
        <a:bodyPr/>
        <a:lstStyle/>
        <a:p>
          <a:endParaRPr lang="en-US"/>
        </a:p>
      </dgm:t>
    </dgm:pt>
    <dgm:pt modelId="{E06012E9-D223-42C0-8CE0-5FE5B2BB1C72}" type="sibTrans" cxnId="{C6117E63-939F-40D5-AAC5-BF6926703B52}">
      <dgm:prSet/>
      <dgm:spPr/>
      <dgm:t>
        <a:bodyPr/>
        <a:lstStyle/>
        <a:p>
          <a:endParaRPr lang="en-US"/>
        </a:p>
      </dgm:t>
    </dgm:pt>
    <dgm:pt modelId="{4175E0BC-043A-434E-8048-96FDCA982578}">
      <dgm:prSet custT="1"/>
      <dgm:spPr/>
      <dgm:t>
        <a:bodyPr/>
        <a:lstStyle/>
        <a:p>
          <a:r>
            <a:rPr lang="en-AU" sz="1600" dirty="0"/>
            <a:t>Online article followed with the pejorative emotionally-laden hashtag “#slaughtered”</a:t>
          </a:r>
          <a:endParaRPr lang="en-US" sz="1600" dirty="0"/>
        </a:p>
      </dgm:t>
    </dgm:pt>
    <dgm:pt modelId="{1916BEB4-F92E-41DA-9740-E27F00B9DEAD}" type="parTrans" cxnId="{3F8BF1A8-2BF4-44FD-8880-62C0C1294368}">
      <dgm:prSet/>
      <dgm:spPr/>
      <dgm:t>
        <a:bodyPr/>
        <a:lstStyle/>
        <a:p>
          <a:endParaRPr lang="en-US"/>
        </a:p>
      </dgm:t>
    </dgm:pt>
    <dgm:pt modelId="{17630A0F-BD4A-4156-9E69-2E56695BB189}" type="sibTrans" cxnId="{3F8BF1A8-2BF4-44FD-8880-62C0C1294368}">
      <dgm:prSet/>
      <dgm:spPr/>
      <dgm:t>
        <a:bodyPr/>
        <a:lstStyle/>
        <a:p>
          <a:endParaRPr lang="en-US"/>
        </a:p>
      </dgm:t>
    </dgm:pt>
    <dgm:pt modelId="{6476E614-8533-4BB7-AA03-EBEAA24A3BFE}">
      <dgm:prSet custT="1"/>
      <dgm:spPr/>
      <dgm:t>
        <a:bodyPr/>
        <a:lstStyle/>
        <a:p>
          <a:pPr>
            <a:defRPr b="1"/>
          </a:pPr>
          <a:r>
            <a:rPr lang="en-AU" sz="2400" dirty="0"/>
            <a:t>“The killer from Zrce stabbed with his knife wherever he could” (Croatian media)</a:t>
          </a:r>
          <a:endParaRPr lang="en-US" sz="2400" dirty="0"/>
        </a:p>
      </dgm:t>
    </dgm:pt>
    <dgm:pt modelId="{4840DF27-2282-467C-8AA2-09C8C436676F}" type="parTrans" cxnId="{61896D83-FF07-4AF4-8606-5F05D1F9B71D}">
      <dgm:prSet/>
      <dgm:spPr/>
      <dgm:t>
        <a:bodyPr/>
        <a:lstStyle/>
        <a:p>
          <a:endParaRPr lang="en-US"/>
        </a:p>
      </dgm:t>
    </dgm:pt>
    <dgm:pt modelId="{7EFDBB55-045C-4782-B965-A5AED13F8567}" type="sibTrans" cxnId="{61896D83-FF07-4AF4-8606-5F05D1F9B71D}">
      <dgm:prSet/>
      <dgm:spPr/>
      <dgm:t>
        <a:bodyPr/>
        <a:lstStyle/>
        <a:p>
          <a:endParaRPr lang="en-US"/>
        </a:p>
      </dgm:t>
    </dgm:pt>
    <dgm:pt modelId="{B527C1FA-4270-4C2A-A5D2-283B2E19E922}">
      <dgm:prSet custT="1"/>
      <dgm:spPr/>
      <dgm:t>
        <a:bodyPr/>
        <a:lstStyle/>
        <a:p>
          <a:r>
            <a:rPr lang="en-AU" sz="1600" dirty="0"/>
            <a:t>Allegation as fact; “killer”, not “alleged killer”</a:t>
          </a:r>
          <a:endParaRPr lang="en-US" sz="1600" dirty="0"/>
        </a:p>
      </dgm:t>
    </dgm:pt>
    <dgm:pt modelId="{BAF4C6DC-ECB9-4D49-9613-D09C1A18E3F9}" type="parTrans" cxnId="{2F6D0083-B00C-4990-88E7-125A3ED3C182}">
      <dgm:prSet/>
      <dgm:spPr/>
      <dgm:t>
        <a:bodyPr/>
        <a:lstStyle/>
        <a:p>
          <a:endParaRPr lang="en-US"/>
        </a:p>
      </dgm:t>
    </dgm:pt>
    <dgm:pt modelId="{80B53B8E-2666-4F00-994F-6F65C2A6BBA5}" type="sibTrans" cxnId="{2F6D0083-B00C-4990-88E7-125A3ED3C182}">
      <dgm:prSet/>
      <dgm:spPr/>
      <dgm:t>
        <a:bodyPr/>
        <a:lstStyle/>
        <a:p>
          <a:endParaRPr lang="en-US"/>
        </a:p>
      </dgm:t>
    </dgm:pt>
    <dgm:pt modelId="{71542056-CB47-41A6-8B93-B64C22901C91}">
      <dgm:prSet custT="1"/>
      <dgm:spPr/>
      <dgm:t>
        <a:bodyPr/>
        <a:lstStyle/>
        <a:p>
          <a:r>
            <a:rPr lang="en-AU" sz="1600" dirty="0"/>
            <a:t>Overly colourful language: “stabbed … wherever he could”, suggesting frenzy; the journalists do not know this; better would be “stabbed multiple times”.</a:t>
          </a:r>
          <a:endParaRPr lang="en-US" sz="1600" dirty="0"/>
        </a:p>
      </dgm:t>
    </dgm:pt>
    <dgm:pt modelId="{03EB203D-C4FC-48F0-9103-87E8923E36E5}" type="parTrans" cxnId="{5F3D0643-361B-4DD9-9386-D4ECD8B79085}">
      <dgm:prSet/>
      <dgm:spPr/>
      <dgm:t>
        <a:bodyPr/>
        <a:lstStyle/>
        <a:p>
          <a:endParaRPr lang="en-US"/>
        </a:p>
      </dgm:t>
    </dgm:pt>
    <dgm:pt modelId="{A34AD795-AB59-48D4-B849-901B1D3E68CA}" type="sibTrans" cxnId="{5F3D0643-361B-4DD9-9386-D4ECD8B79085}">
      <dgm:prSet/>
      <dgm:spPr/>
      <dgm:t>
        <a:bodyPr/>
        <a:lstStyle/>
        <a:p>
          <a:endParaRPr lang="en-US"/>
        </a:p>
      </dgm:t>
    </dgm:pt>
    <dgm:pt modelId="{60BB7541-298D-4E36-ADEB-1076ACDDC579}">
      <dgm:prSet custT="1"/>
      <dgm:spPr/>
      <dgm:t>
        <a:bodyPr/>
        <a:lstStyle/>
        <a:p>
          <a:r>
            <a:rPr lang="en-AU" sz="1600" dirty="0"/>
            <a:t>10 photos of the suspect in handcuffs, in the presence of police officers.</a:t>
          </a:r>
          <a:endParaRPr lang="en-US" sz="1600" dirty="0"/>
        </a:p>
      </dgm:t>
    </dgm:pt>
    <dgm:pt modelId="{6D271C13-C5CF-4707-8945-2D4640147D57}" type="parTrans" cxnId="{6B8A4C14-DCA2-4D98-8168-72CAAD68C50D}">
      <dgm:prSet/>
      <dgm:spPr/>
      <dgm:t>
        <a:bodyPr/>
        <a:lstStyle/>
        <a:p>
          <a:endParaRPr lang="en-US"/>
        </a:p>
      </dgm:t>
    </dgm:pt>
    <dgm:pt modelId="{E1D77404-F5A3-458F-B185-4C3F376E2AAC}" type="sibTrans" cxnId="{6B8A4C14-DCA2-4D98-8168-72CAAD68C50D}">
      <dgm:prSet/>
      <dgm:spPr/>
      <dgm:t>
        <a:bodyPr/>
        <a:lstStyle/>
        <a:p>
          <a:endParaRPr lang="en-US"/>
        </a:p>
      </dgm:t>
    </dgm:pt>
    <dgm:pt modelId="{C08C642D-0F9A-4BB1-8964-5BB44FEC9A43}" type="pres">
      <dgm:prSet presAssocID="{E608F1AC-F074-4C5C-A468-5013A0D0FCED}" presName="root" presStyleCnt="0">
        <dgm:presLayoutVars>
          <dgm:dir/>
          <dgm:resizeHandles val="exact"/>
        </dgm:presLayoutVars>
      </dgm:prSet>
      <dgm:spPr/>
      <dgm:t>
        <a:bodyPr/>
        <a:lstStyle/>
        <a:p>
          <a:endParaRPr lang="hu-HU"/>
        </a:p>
      </dgm:t>
    </dgm:pt>
    <dgm:pt modelId="{931529D9-1CB8-4C2C-A964-2DCA14B3CE92}" type="pres">
      <dgm:prSet presAssocID="{F63AF093-2120-411F-9938-B6C2CCF2A85D}" presName="compNode" presStyleCnt="0"/>
      <dgm:spPr/>
    </dgm:pt>
    <dgm:pt modelId="{AD0F5E7F-BF80-4698-8D1B-B9FD1949A69F}" type="pres">
      <dgm:prSet presAssocID="{F63AF093-2120-411F-9938-B6C2CCF2A85D}"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otes"/>
        </a:ext>
      </dgm:extLst>
    </dgm:pt>
    <dgm:pt modelId="{B07CDD3B-31CD-4A80-BC61-42B2A042DAD1}" type="pres">
      <dgm:prSet presAssocID="{F63AF093-2120-411F-9938-B6C2CCF2A85D}" presName="iconSpace" presStyleCnt="0"/>
      <dgm:spPr/>
    </dgm:pt>
    <dgm:pt modelId="{F08EAA6F-79EB-43CA-8D91-B860FE4253BB}" type="pres">
      <dgm:prSet presAssocID="{F63AF093-2120-411F-9938-B6C2CCF2A85D}" presName="parTx" presStyleLbl="revTx" presStyleIdx="0" presStyleCnt="4">
        <dgm:presLayoutVars>
          <dgm:chMax val="0"/>
          <dgm:chPref val="0"/>
        </dgm:presLayoutVars>
      </dgm:prSet>
      <dgm:spPr/>
      <dgm:t>
        <a:bodyPr/>
        <a:lstStyle/>
        <a:p>
          <a:endParaRPr lang="hu-HU"/>
        </a:p>
      </dgm:t>
    </dgm:pt>
    <dgm:pt modelId="{A0E5BC24-BCC7-4723-AFBE-82A9144A389A}" type="pres">
      <dgm:prSet presAssocID="{F63AF093-2120-411F-9938-B6C2CCF2A85D}" presName="txSpace" presStyleCnt="0"/>
      <dgm:spPr/>
    </dgm:pt>
    <dgm:pt modelId="{89F3F8E9-93F5-451A-82B2-3519DCF37F9A}" type="pres">
      <dgm:prSet presAssocID="{F63AF093-2120-411F-9938-B6C2CCF2A85D}" presName="desTx" presStyleLbl="revTx" presStyleIdx="1" presStyleCnt="4">
        <dgm:presLayoutVars/>
      </dgm:prSet>
      <dgm:spPr/>
      <dgm:t>
        <a:bodyPr/>
        <a:lstStyle/>
        <a:p>
          <a:endParaRPr lang="hu-HU"/>
        </a:p>
      </dgm:t>
    </dgm:pt>
    <dgm:pt modelId="{11443661-7CC2-43F8-8B46-53B09E643C7B}" type="pres">
      <dgm:prSet presAssocID="{3E2A4BD7-2D43-4187-B823-2F7217529192}" presName="sibTrans" presStyleCnt="0"/>
      <dgm:spPr/>
    </dgm:pt>
    <dgm:pt modelId="{AE9C2EC3-2589-41D0-8708-6C9331E1D711}" type="pres">
      <dgm:prSet presAssocID="{6476E614-8533-4BB7-AA03-EBEAA24A3BFE}" presName="compNode" presStyleCnt="0"/>
      <dgm:spPr/>
    </dgm:pt>
    <dgm:pt modelId="{875682FB-F7D0-4041-A1D9-547FBCBFA353}" type="pres">
      <dgm:prSet presAssocID="{6476E614-8533-4BB7-AA03-EBEAA24A3BFE}"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keleton"/>
        </a:ext>
      </dgm:extLst>
    </dgm:pt>
    <dgm:pt modelId="{C09B8FCC-41D6-423D-9FDD-936F5AA2B9A4}" type="pres">
      <dgm:prSet presAssocID="{6476E614-8533-4BB7-AA03-EBEAA24A3BFE}" presName="iconSpace" presStyleCnt="0"/>
      <dgm:spPr/>
    </dgm:pt>
    <dgm:pt modelId="{B6F04292-A858-4E2F-8ECD-05788ABB8786}" type="pres">
      <dgm:prSet presAssocID="{6476E614-8533-4BB7-AA03-EBEAA24A3BFE}" presName="parTx" presStyleLbl="revTx" presStyleIdx="2" presStyleCnt="4">
        <dgm:presLayoutVars>
          <dgm:chMax val="0"/>
          <dgm:chPref val="0"/>
        </dgm:presLayoutVars>
      </dgm:prSet>
      <dgm:spPr/>
      <dgm:t>
        <a:bodyPr/>
        <a:lstStyle/>
        <a:p>
          <a:endParaRPr lang="hu-HU"/>
        </a:p>
      </dgm:t>
    </dgm:pt>
    <dgm:pt modelId="{EFEC1283-79F0-49D4-A9B1-FDF399EF6BDA}" type="pres">
      <dgm:prSet presAssocID="{6476E614-8533-4BB7-AA03-EBEAA24A3BFE}" presName="txSpace" presStyleCnt="0"/>
      <dgm:spPr/>
    </dgm:pt>
    <dgm:pt modelId="{4F88A762-E489-43FF-A092-A0EF5345643D}" type="pres">
      <dgm:prSet presAssocID="{6476E614-8533-4BB7-AA03-EBEAA24A3BFE}" presName="desTx" presStyleLbl="revTx" presStyleIdx="3" presStyleCnt="4">
        <dgm:presLayoutVars/>
      </dgm:prSet>
      <dgm:spPr/>
      <dgm:t>
        <a:bodyPr/>
        <a:lstStyle/>
        <a:p>
          <a:endParaRPr lang="hu-HU"/>
        </a:p>
      </dgm:t>
    </dgm:pt>
  </dgm:ptLst>
  <dgm:cxnLst>
    <dgm:cxn modelId="{C63E40D9-73CE-4C02-B3E3-8B9294DEB0D7}" type="presOf" srcId="{231FE68E-22DC-451E-97E6-F8BF2750B004}" destId="{89F3F8E9-93F5-451A-82B2-3519DCF37F9A}" srcOrd="0" destOrd="2" presId="urn:microsoft.com/office/officeart/2018/5/layout/CenteredIconLabelDescriptionList"/>
    <dgm:cxn modelId="{B73C161D-9D3F-41D6-BFAE-5D5A323346A2}" srcId="{F63AF093-2120-411F-9938-B6C2CCF2A85D}" destId="{A6F4D41F-4929-49B4-9574-18E32A7E3EE4}" srcOrd="0" destOrd="0" parTransId="{38AA3715-F446-403F-8A3F-6D92B04AC9FB}" sibTransId="{D55D368B-732F-4E6E-85E2-3902955B4B8C}"/>
    <dgm:cxn modelId="{C6117E63-939F-40D5-AAC5-BF6926703B52}" srcId="{F63AF093-2120-411F-9938-B6C2CCF2A85D}" destId="{231FE68E-22DC-451E-97E6-F8BF2750B004}" srcOrd="2" destOrd="0" parTransId="{531CB5BA-9BAE-4B70-A279-F08D40D7D7C8}" sibTransId="{E06012E9-D223-42C0-8CE0-5FE5B2BB1C72}"/>
    <dgm:cxn modelId="{0A97A347-1504-442F-97CC-48E05862ED9A}" type="presOf" srcId="{83C1F112-2505-4D55-9B59-BA0DEEDE89D0}" destId="{89F3F8E9-93F5-451A-82B2-3519DCF37F9A}" srcOrd="0" destOrd="1" presId="urn:microsoft.com/office/officeart/2018/5/layout/CenteredIconLabelDescriptionList"/>
    <dgm:cxn modelId="{5F3D0643-361B-4DD9-9386-D4ECD8B79085}" srcId="{6476E614-8533-4BB7-AA03-EBEAA24A3BFE}" destId="{71542056-CB47-41A6-8B93-B64C22901C91}" srcOrd="1" destOrd="0" parTransId="{03EB203D-C4FC-48F0-9103-87E8923E36E5}" sibTransId="{A34AD795-AB59-48D4-B849-901B1D3E68CA}"/>
    <dgm:cxn modelId="{2F6D0083-B00C-4990-88E7-125A3ED3C182}" srcId="{6476E614-8533-4BB7-AA03-EBEAA24A3BFE}" destId="{B527C1FA-4270-4C2A-A5D2-283B2E19E922}" srcOrd="0" destOrd="0" parTransId="{BAF4C6DC-ECB9-4D49-9613-D09C1A18E3F9}" sibTransId="{80B53B8E-2666-4F00-994F-6F65C2A6BBA5}"/>
    <dgm:cxn modelId="{28412DA9-CEE6-4479-9046-527ACDAFC2B8}" type="presOf" srcId="{E608F1AC-F074-4C5C-A468-5013A0D0FCED}" destId="{C08C642D-0F9A-4BB1-8964-5BB44FEC9A43}" srcOrd="0" destOrd="0" presId="urn:microsoft.com/office/officeart/2018/5/layout/CenteredIconLabelDescriptionList"/>
    <dgm:cxn modelId="{ECA45CBD-F5F8-4CD5-A65D-5F15BA9BC34C}" srcId="{F63AF093-2120-411F-9938-B6C2CCF2A85D}" destId="{83C1F112-2505-4D55-9B59-BA0DEEDE89D0}" srcOrd="1" destOrd="0" parTransId="{5B7C5063-3774-486C-B042-458EA2DAEA77}" sibTransId="{DBF223C3-88A3-4114-BD30-0869526054A7}"/>
    <dgm:cxn modelId="{CE2E2A45-8468-4A5F-A09F-9AAA1FB8C258}" type="presOf" srcId="{F63AF093-2120-411F-9938-B6C2CCF2A85D}" destId="{F08EAA6F-79EB-43CA-8D91-B860FE4253BB}" srcOrd="0" destOrd="0" presId="urn:microsoft.com/office/officeart/2018/5/layout/CenteredIconLabelDescriptionList"/>
    <dgm:cxn modelId="{8974BDB2-8AE1-410D-A97A-4E0FDACA2E1E}" type="presOf" srcId="{A6F4D41F-4929-49B4-9574-18E32A7E3EE4}" destId="{89F3F8E9-93F5-451A-82B2-3519DCF37F9A}" srcOrd="0" destOrd="0" presId="urn:microsoft.com/office/officeart/2018/5/layout/CenteredIconLabelDescriptionList"/>
    <dgm:cxn modelId="{61896D83-FF07-4AF4-8606-5F05D1F9B71D}" srcId="{E608F1AC-F074-4C5C-A468-5013A0D0FCED}" destId="{6476E614-8533-4BB7-AA03-EBEAA24A3BFE}" srcOrd="1" destOrd="0" parTransId="{4840DF27-2282-467C-8AA2-09C8C436676F}" sibTransId="{7EFDBB55-045C-4782-B965-A5AED13F8567}"/>
    <dgm:cxn modelId="{09826D0E-1AD9-4735-86FB-572F46C2A9DC}" type="presOf" srcId="{71542056-CB47-41A6-8B93-B64C22901C91}" destId="{4F88A762-E489-43FF-A092-A0EF5345643D}" srcOrd="0" destOrd="1" presId="urn:microsoft.com/office/officeart/2018/5/layout/CenteredIconLabelDescriptionList"/>
    <dgm:cxn modelId="{2A72B28B-D6B5-4688-81DA-2CD107ADA7AF}" srcId="{E608F1AC-F074-4C5C-A468-5013A0D0FCED}" destId="{F63AF093-2120-411F-9938-B6C2CCF2A85D}" srcOrd="0" destOrd="0" parTransId="{97280F6D-9EBB-4835-ADC3-C0074501EDE3}" sibTransId="{3E2A4BD7-2D43-4187-B823-2F7217529192}"/>
    <dgm:cxn modelId="{2CA9C310-DF1D-42CC-B706-958AD1AD35E2}" type="presOf" srcId="{4175E0BC-043A-434E-8048-96FDCA982578}" destId="{89F3F8E9-93F5-451A-82B2-3519DCF37F9A}" srcOrd="0" destOrd="3" presId="urn:microsoft.com/office/officeart/2018/5/layout/CenteredIconLabelDescriptionList"/>
    <dgm:cxn modelId="{6B8A4C14-DCA2-4D98-8168-72CAAD68C50D}" srcId="{6476E614-8533-4BB7-AA03-EBEAA24A3BFE}" destId="{60BB7541-298D-4E36-ADEB-1076ACDDC579}" srcOrd="2" destOrd="0" parTransId="{6D271C13-C5CF-4707-8945-2D4640147D57}" sibTransId="{E1D77404-F5A3-458F-B185-4C3F376E2AAC}"/>
    <dgm:cxn modelId="{CBC4CED6-5608-44B7-BE2F-5D01AA3D3A82}" type="presOf" srcId="{60BB7541-298D-4E36-ADEB-1076ACDDC579}" destId="{4F88A762-E489-43FF-A092-A0EF5345643D}" srcOrd="0" destOrd="2" presId="urn:microsoft.com/office/officeart/2018/5/layout/CenteredIconLabelDescriptionList"/>
    <dgm:cxn modelId="{EDBC1D23-1C05-42B8-815E-31B8C71CC601}" type="presOf" srcId="{6476E614-8533-4BB7-AA03-EBEAA24A3BFE}" destId="{B6F04292-A858-4E2F-8ECD-05788ABB8786}" srcOrd="0" destOrd="0" presId="urn:microsoft.com/office/officeart/2018/5/layout/CenteredIconLabelDescriptionList"/>
    <dgm:cxn modelId="{3F8BF1A8-2BF4-44FD-8880-62C0C1294368}" srcId="{F63AF093-2120-411F-9938-B6C2CCF2A85D}" destId="{4175E0BC-043A-434E-8048-96FDCA982578}" srcOrd="3" destOrd="0" parTransId="{1916BEB4-F92E-41DA-9740-E27F00B9DEAD}" sibTransId="{17630A0F-BD4A-4156-9E69-2E56695BB189}"/>
    <dgm:cxn modelId="{CD2EADA7-94E4-4A20-8268-180EF16F9593}" type="presOf" srcId="{B527C1FA-4270-4C2A-A5D2-283B2E19E922}" destId="{4F88A762-E489-43FF-A092-A0EF5345643D}" srcOrd="0" destOrd="0" presId="urn:microsoft.com/office/officeart/2018/5/layout/CenteredIconLabelDescriptionList"/>
    <dgm:cxn modelId="{ED92B575-6621-4604-9F06-6527876FC62C}" type="presParOf" srcId="{C08C642D-0F9A-4BB1-8964-5BB44FEC9A43}" destId="{931529D9-1CB8-4C2C-A964-2DCA14B3CE92}" srcOrd="0" destOrd="0" presId="urn:microsoft.com/office/officeart/2018/5/layout/CenteredIconLabelDescriptionList"/>
    <dgm:cxn modelId="{EC136265-A05D-4AED-896F-0CA08FA74821}" type="presParOf" srcId="{931529D9-1CB8-4C2C-A964-2DCA14B3CE92}" destId="{AD0F5E7F-BF80-4698-8D1B-B9FD1949A69F}" srcOrd="0" destOrd="0" presId="urn:microsoft.com/office/officeart/2018/5/layout/CenteredIconLabelDescriptionList"/>
    <dgm:cxn modelId="{3AE3260A-B068-4CD6-812A-A055111C6D2A}" type="presParOf" srcId="{931529D9-1CB8-4C2C-A964-2DCA14B3CE92}" destId="{B07CDD3B-31CD-4A80-BC61-42B2A042DAD1}" srcOrd="1" destOrd="0" presId="urn:microsoft.com/office/officeart/2018/5/layout/CenteredIconLabelDescriptionList"/>
    <dgm:cxn modelId="{45497EEF-6220-43CA-B3DE-D22D891C9DC2}" type="presParOf" srcId="{931529D9-1CB8-4C2C-A964-2DCA14B3CE92}" destId="{F08EAA6F-79EB-43CA-8D91-B860FE4253BB}" srcOrd="2" destOrd="0" presId="urn:microsoft.com/office/officeart/2018/5/layout/CenteredIconLabelDescriptionList"/>
    <dgm:cxn modelId="{EF396455-5043-454D-B29A-3560B8DBFAE6}" type="presParOf" srcId="{931529D9-1CB8-4C2C-A964-2DCA14B3CE92}" destId="{A0E5BC24-BCC7-4723-AFBE-82A9144A389A}" srcOrd="3" destOrd="0" presId="urn:microsoft.com/office/officeart/2018/5/layout/CenteredIconLabelDescriptionList"/>
    <dgm:cxn modelId="{EA2CE6DA-C70C-47A4-A943-7025F803A329}" type="presParOf" srcId="{931529D9-1CB8-4C2C-A964-2DCA14B3CE92}" destId="{89F3F8E9-93F5-451A-82B2-3519DCF37F9A}" srcOrd="4" destOrd="0" presId="urn:microsoft.com/office/officeart/2018/5/layout/CenteredIconLabelDescriptionList"/>
    <dgm:cxn modelId="{872343A4-9329-4288-8BC6-A78FF35FD91C}" type="presParOf" srcId="{C08C642D-0F9A-4BB1-8964-5BB44FEC9A43}" destId="{11443661-7CC2-43F8-8B46-53B09E643C7B}" srcOrd="1" destOrd="0" presId="urn:microsoft.com/office/officeart/2018/5/layout/CenteredIconLabelDescriptionList"/>
    <dgm:cxn modelId="{7339712A-568C-4A4D-8F0C-95C88A053B2D}" type="presParOf" srcId="{C08C642D-0F9A-4BB1-8964-5BB44FEC9A43}" destId="{AE9C2EC3-2589-41D0-8708-6C9331E1D711}" srcOrd="2" destOrd="0" presId="urn:microsoft.com/office/officeart/2018/5/layout/CenteredIconLabelDescriptionList"/>
    <dgm:cxn modelId="{0F2CA353-0F65-4BC3-9F78-76194BECC306}" type="presParOf" srcId="{AE9C2EC3-2589-41D0-8708-6C9331E1D711}" destId="{875682FB-F7D0-4041-A1D9-547FBCBFA353}" srcOrd="0" destOrd="0" presId="urn:microsoft.com/office/officeart/2018/5/layout/CenteredIconLabelDescriptionList"/>
    <dgm:cxn modelId="{79A699CE-0DDE-4A6A-91A3-C89EE386A6D8}" type="presParOf" srcId="{AE9C2EC3-2589-41D0-8708-6C9331E1D711}" destId="{C09B8FCC-41D6-423D-9FDD-936F5AA2B9A4}" srcOrd="1" destOrd="0" presId="urn:microsoft.com/office/officeart/2018/5/layout/CenteredIconLabelDescriptionList"/>
    <dgm:cxn modelId="{2BBA47A9-9B17-496E-A4A5-1CA78C2FA693}" type="presParOf" srcId="{AE9C2EC3-2589-41D0-8708-6C9331E1D711}" destId="{B6F04292-A858-4E2F-8ECD-05788ABB8786}" srcOrd="2" destOrd="0" presId="urn:microsoft.com/office/officeart/2018/5/layout/CenteredIconLabelDescriptionList"/>
    <dgm:cxn modelId="{30998116-E942-45DD-BFE1-B0788BC323CC}" type="presParOf" srcId="{AE9C2EC3-2589-41D0-8708-6C9331E1D711}" destId="{EFEC1283-79F0-49D4-A9B1-FDF399EF6BDA}" srcOrd="3" destOrd="0" presId="urn:microsoft.com/office/officeart/2018/5/layout/CenteredIconLabelDescriptionList"/>
    <dgm:cxn modelId="{D47982DB-E99B-4341-9CF5-FE3D91C592E7}" type="presParOf" srcId="{AE9C2EC3-2589-41D0-8708-6C9331E1D711}" destId="{4F88A762-E489-43FF-A092-A0EF5345643D}"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793ADA1-9B56-43FD-A9BE-61D0EFE2C941}" type="doc">
      <dgm:prSet loTypeId="urn:microsoft.com/office/officeart/2018/2/layout/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9D8C7B4E-5B7F-4128-BFFB-C49B221C98F8}">
      <dgm:prSet custT="1"/>
      <dgm:spPr/>
      <dgm:t>
        <a:bodyPr/>
        <a:lstStyle/>
        <a:p>
          <a:pPr>
            <a:defRPr b="1"/>
          </a:pPr>
          <a:r>
            <a:rPr lang="en-GB" sz="2400" dirty="0"/>
            <a:t>“</a:t>
          </a:r>
          <a:r>
            <a:rPr lang="de-AT" sz="2400" dirty="0" err="1"/>
            <a:t>Why</a:t>
          </a:r>
          <a:r>
            <a:rPr lang="de-AT" sz="2400" dirty="0"/>
            <a:t> will the </a:t>
          </a:r>
          <a:r>
            <a:rPr lang="de-AT" sz="2400" dirty="0" err="1"/>
            <a:t>scum</a:t>
          </a:r>
          <a:r>
            <a:rPr lang="de-AT" sz="2400" dirty="0"/>
            <a:t> from </a:t>
          </a:r>
          <a:r>
            <a:rPr lang="de-AT" sz="2400" dirty="0" err="1"/>
            <a:t>Zadar</a:t>
          </a:r>
          <a:r>
            <a:rPr lang="de-AT" sz="2400" dirty="0"/>
            <a:t> not be </a:t>
          </a:r>
          <a:r>
            <a:rPr lang="de-AT" sz="2400" dirty="0" err="1"/>
            <a:t>tried</a:t>
          </a:r>
          <a:r>
            <a:rPr lang="de-AT" sz="2400" dirty="0"/>
            <a:t> for </a:t>
          </a:r>
          <a:r>
            <a:rPr lang="de-AT" sz="2400" dirty="0" err="1"/>
            <a:t>attempted</a:t>
          </a:r>
          <a:r>
            <a:rPr lang="de-AT" sz="2400" dirty="0"/>
            <a:t> </a:t>
          </a:r>
          <a:r>
            <a:rPr lang="de-AT" sz="2400" dirty="0" err="1"/>
            <a:t>murder</a:t>
          </a:r>
          <a:r>
            <a:rPr lang="de-AT" sz="2400" dirty="0"/>
            <a:t>?“</a:t>
          </a:r>
          <a:endParaRPr lang="en-US" sz="2400" dirty="0"/>
        </a:p>
      </dgm:t>
    </dgm:pt>
    <dgm:pt modelId="{3AB64841-2E9C-4762-9E74-D7565D1D1912}" type="parTrans" cxnId="{838F1FDF-E201-49E3-BA28-E0D559F718DB}">
      <dgm:prSet/>
      <dgm:spPr/>
      <dgm:t>
        <a:bodyPr/>
        <a:lstStyle/>
        <a:p>
          <a:endParaRPr lang="en-US"/>
        </a:p>
      </dgm:t>
    </dgm:pt>
    <dgm:pt modelId="{2CE17FEE-721C-4A79-9F9A-19DDBB0A0948}" type="sibTrans" cxnId="{838F1FDF-E201-49E3-BA28-E0D559F718DB}">
      <dgm:prSet/>
      <dgm:spPr/>
      <dgm:t>
        <a:bodyPr/>
        <a:lstStyle/>
        <a:p>
          <a:endParaRPr lang="en-US"/>
        </a:p>
      </dgm:t>
    </dgm:pt>
    <dgm:pt modelId="{4FFE3EE5-3464-46F9-AD38-B35EB7B57E70}">
      <dgm:prSet/>
      <dgm:spPr/>
      <dgm:t>
        <a:bodyPr/>
        <a:lstStyle/>
        <a:p>
          <a:r>
            <a:rPr lang="de-AT" dirty="0"/>
            <a:t>Statement of </a:t>
          </a:r>
          <a:r>
            <a:rPr lang="de-AT" dirty="0" err="1"/>
            <a:t>allegation</a:t>
          </a:r>
          <a:r>
            <a:rPr lang="de-AT" dirty="0"/>
            <a:t> as </a:t>
          </a:r>
          <a:r>
            <a:rPr lang="de-AT" dirty="0" err="1"/>
            <a:t>fact</a:t>
          </a:r>
          <a:r>
            <a:rPr lang="de-AT" dirty="0"/>
            <a:t> in </a:t>
          </a:r>
          <a:r>
            <a:rPr lang="de-AT" dirty="0" err="1"/>
            <a:t>conjunction</a:t>
          </a:r>
          <a:r>
            <a:rPr lang="de-AT" dirty="0"/>
            <a:t> with </a:t>
          </a:r>
          <a:r>
            <a:rPr lang="de-AT" dirty="0" err="1"/>
            <a:t>use</a:t>
          </a:r>
          <a:r>
            <a:rPr lang="de-AT" dirty="0"/>
            <a:t> of laden pejorative </a:t>
          </a:r>
          <a:r>
            <a:rPr lang="de-AT" dirty="0" err="1"/>
            <a:t>term</a:t>
          </a:r>
          <a:r>
            <a:rPr lang="de-AT" dirty="0"/>
            <a:t> </a:t>
          </a:r>
          <a:r>
            <a:rPr lang="en-GB" dirty="0"/>
            <a:t>“</a:t>
          </a:r>
          <a:r>
            <a:rPr lang="de-AT" dirty="0" err="1"/>
            <a:t>scum</a:t>
          </a:r>
          <a:r>
            <a:rPr lang="de-AT" dirty="0"/>
            <a:t>“</a:t>
          </a:r>
          <a:endParaRPr lang="en-US" dirty="0"/>
        </a:p>
      </dgm:t>
    </dgm:pt>
    <dgm:pt modelId="{925491A6-D290-46D8-9754-6755D2D713B4}" type="parTrans" cxnId="{3C8874BB-EBDA-45D7-A2AB-7486D33BE2A6}">
      <dgm:prSet/>
      <dgm:spPr/>
      <dgm:t>
        <a:bodyPr/>
        <a:lstStyle/>
        <a:p>
          <a:endParaRPr lang="en-US"/>
        </a:p>
      </dgm:t>
    </dgm:pt>
    <dgm:pt modelId="{40E9EAB6-5F8E-45F0-A380-A3AA726326D2}" type="sibTrans" cxnId="{3C8874BB-EBDA-45D7-A2AB-7486D33BE2A6}">
      <dgm:prSet/>
      <dgm:spPr/>
      <dgm:t>
        <a:bodyPr/>
        <a:lstStyle/>
        <a:p>
          <a:endParaRPr lang="en-US"/>
        </a:p>
      </dgm:t>
    </dgm:pt>
    <dgm:pt modelId="{24E058EA-3650-4D1C-9282-138CC4B2A2B8}">
      <dgm:prSet/>
      <dgm:spPr/>
      <dgm:t>
        <a:bodyPr/>
        <a:lstStyle/>
        <a:p>
          <a:r>
            <a:rPr lang="de-AT" dirty="0"/>
            <a:t>Use of </a:t>
          </a:r>
          <a:r>
            <a:rPr lang="de-AT" dirty="0" err="1"/>
            <a:t>loaded-question</a:t>
          </a:r>
          <a:r>
            <a:rPr lang="de-AT" dirty="0"/>
            <a:t> </a:t>
          </a:r>
          <a:r>
            <a:rPr lang="de-AT" dirty="0" err="1"/>
            <a:t>headline</a:t>
          </a:r>
          <a:r>
            <a:rPr lang="de-AT" dirty="0"/>
            <a:t> to </a:t>
          </a:r>
          <a:r>
            <a:rPr lang="de-AT" dirty="0" err="1"/>
            <a:t>imply</a:t>
          </a:r>
          <a:r>
            <a:rPr lang="de-AT" dirty="0"/>
            <a:t> </a:t>
          </a:r>
          <a:r>
            <a:rPr lang="de-AT" dirty="0" err="1"/>
            <a:t>injustice</a:t>
          </a:r>
          <a:r>
            <a:rPr lang="de-AT" dirty="0"/>
            <a:t> and guilt.</a:t>
          </a:r>
          <a:endParaRPr lang="en-US" dirty="0"/>
        </a:p>
      </dgm:t>
    </dgm:pt>
    <dgm:pt modelId="{F1B4DBB6-4DBB-4503-83D6-B843E112F0A2}" type="parTrans" cxnId="{07504BB2-D6A0-4EE0-AD7E-3DDF3A3935F3}">
      <dgm:prSet/>
      <dgm:spPr/>
      <dgm:t>
        <a:bodyPr/>
        <a:lstStyle/>
        <a:p>
          <a:endParaRPr lang="en-US"/>
        </a:p>
      </dgm:t>
    </dgm:pt>
    <dgm:pt modelId="{D77EB759-9EBC-40C8-8DC5-B94E4D640FD5}" type="sibTrans" cxnId="{07504BB2-D6A0-4EE0-AD7E-3DDF3A3935F3}">
      <dgm:prSet/>
      <dgm:spPr/>
      <dgm:t>
        <a:bodyPr/>
        <a:lstStyle/>
        <a:p>
          <a:endParaRPr lang="en-US"/>
        </a:p>
      </dgm:t>
    </dgm:pt>
    <dgm:pt modelId="{70EB790E-F6DF-4489-943F-90510098DA03}">
      <dgm:prSet custT="1"/>
      <dgm:spPr/>
      <dgm:t>
        <a:bodyPr/>
        <a:lstStyle/>
        <a:p>
          <a:pPr>
            <a:defRPr b="1"/>
          </a:pPr>
          <a:r>
            <a:rPr lang="en-GB" sz="2400" dirty="0"/>
            <a:t>“Two Poles beat up taxi driver” (Croatian media)</a:t>
          </a:r>
          <a:endParaRPr lang="en-US" sz="2400" dirty="0"/>
        </a:p>
      </dgm:t>
    </dgm:pt>
    <dgm:pt modelId="{060F06BD-48D4-4098-B282-CA58FF69A9E0}" type="parTrans" cxnId="{5989CEE0-0763-42DF-8668-D67E4E8BE8B9}">
      <dgm:prSet/>
      <dgm:spPr/>
      <dgm:t>
        <a:bodyPr/>
        <a:lstStyle/>
        <a:p>
          <a:endParaRPr lang="en-US"/>
        </a:p>
      </dgm:t>
    </dgm:pt>
    <dgm:pt modelId="{FD3BCF1C-35B7-4E6B-92F2-AEF9BDF51D3E}" type="sibTrans" cxnId="{5989CEE0-0763-42DF-8668-D67E4E8BE8B9}">
      <dgm:prSet/>
      <dgm:spPr/>
      <dgm:t>
        <a:bodyPr/>
        <a:lstStyle/>
        <a:p>
          <a:endParaRPr lang="en-US"/>
        </a:p>
      </dgm:t>
    </dgm:pt>
    <dgm:pt modelId="{211AEAF2-AB2B-4D92-808E-4EE6081AD30D}">
      <dgm:prSet/>
      <dgm:spPr/>
      <dgm:t>
        <a:bodyPr/>
        <a:lstStyle/>
        <a:p>
          <a:r>
            <a:rPr lang="en-GB"/>
            <a:t>Statement of allegation as fact</a:t>
          </a:r>
          <a:endParaRPr lang="en-US"/>
        </a:p>
      </dgm:t>
    </dgm:pt>
    <dgm:pt modelId="{3ABD43EB-FE3D-4CF0-8794-B29CDE9626A8}" type="parTrans" cxnId="{70D9540D-BADF-4628-A2D9-DFD8FEC483E7}">
      <dgm:prSet/>
      <dgm:spPr/>
      <dgm:t>
        <a:bodyPr/>
        <a:lstStyle/>
        <a:p>
          <a:endParaRPr lang="en-US"/>
        </a:p>
      </dgm:t>
    </dgm:pt>
    <dgm:pt modelId="{27EFC4A7-0F7A-48D1-B412-37DC1C5A0256}" type="sibTrans" cxnId="{70D9540D-BADF-4628-A2D9-DFD8FEC483E7}">
      <dgm:prSet/>
      <dgm:spPr/>
      <dgm:t>
        <a:bodyPr/>
        <a:lstStyle/>
        <a:p>
          <a:endParaRPr lang="en-US"/>
        </a:p>
      </dgm:t>
    </dgm:pt>
    <dgm:pt modelId="{2CE368D4-4C9F-45CF-B37B-DBC070E08E6F}">
      <dgm:prSet/>
      <dgm:spPr/>
      <dgm:t>
        <a:bodyPr/>
        <a:lstStyle/>
        <a:p>
          <a:r>
            <a:rPr lang="en-GB"/>
            <a:t>Reference to foreign nationality</a:t>
          </a:r>
          <a:endParaRPr lang="en-US"/>
        </a:p>
      </dgm:t>
    </dgm:pt>
    <dgm:pt modelId="{DC93D333-7BD5-4198-A409-CAB3A9F0654D}" type="parTrans" cxnId="{59DE1E5C-AD07-42C7-AE93-B88C87D072AA}">
      <dgm:prSet/>
      <dgm:spPr/>
      <dgm:t>
        <a:bodyPr/>
        <a:lstStyle/>
        <a:p>
          <a:endParaRPr lang="en-US"/>
        </a:p>
      </dgm:t>
    </dgm:pt>
    <dgm:pt modelId="{1A4F02BD-145B-4A48-B2C6-4DF8C02C32BC}" type="sibTrans" cxnId="{59DE1E5C-AD07-42C7-AE93-B88C87D072AA}">
      <dgm:prSet/>
      <dgm:spPr/>
      <dgm:t>
        <a:bodyPr/>
        <a:lstStyle/>
        <a:p>
          <a:endParaRPr lang="en-US"/>
        </a:p>
      </dgm:t>
    </dgm:pt>
    <dgm:pt modelId="{D9E02E4F-5909-469A-A20C-9ABC446E60FF}" type="pres">
      <dgm:prSet presAssocID="{0793ADA1-9B56-43FD-A9BE-61D0EFE2C941}" presName="root" presStyleCnt="0">
        <dgm:presLayoutVars>
          <dgm:dir/>
          <dgm:resizeHandles val="exact"/>
        </dgm:presLayoutVars>
      </dgm:prSet>
      <dgm:spPr/>
      <dgm:t>
        <a:bodyPr/>
        <a:lstStyle/>
        <a:p>
          <a:endParaRPr lang="hu-HU"/>
        </a:p>
      </dgm:t>
    </dgm:pt>
    <dgm:pt modelId="{AFBC3C70-EA3A-49F2-A015-6888B1684332}" type="pres">
      <dgm:prSet presAssocID="{9D8C7B4E-5B7F-4128-BFFB-C49B221C98F8}" presName="compNode" presStyleCnt="0"/>
      <dgm:spPr/>
    </dgm:pt>
    <dgm:pt modelId="{01598B97-4B07-4FB0-8B3E-D635CFE58B95}" type="pres">
      <dgm:prSet presAssocID="{9D8C7B4E-5B7F-4128-BFFB-C49B221C98F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otes"/>
        </a:ext>
      </dgm:extLst>
    </dgm:pt>
    <dgm:pt modelId="{BCEA752D-45BB-46F8-8396-18A2F3537493}" type="pres">
      <dgm:prSet presAssocID="{9D8C7B4E-5B7F-4128-BFFB-C49B221C98F8}" presName="iconSpace" presStyleCnt="0"/>
      <dgm:spPr/>
    </dgm:pt>
    <dgm:pt modelId="{6FE1552B-2313-43B5-8AC5-E74ED8B49861}" type="pres">
      <dgm:prSet presAssocID="{9D8C7B4E-5B7F-4128-BFFB-C49B221C98F8}" presName="parTx" presStyleLbl="revTx" presStyleIdx="0" presStyleCnt="4">
        <dgm:presLayoutVars>
          <dgm:chMax val="0"/>
          <dgm:chPref val="0"/>
        </dgm:presLayoutVars>
      </dgm:prSet>
      <dgm:spPr/>
      <dgm:t>
        <a:bodyPr/>
        <a:lstStyle/>
        <a:p>
          <a:endParaRPr lang="hu-HU"/>
        </a:p>
      </dgm:t>
    </dgm:pt>
    <dgm:pt modelId="{40D7EDB2-2208-4007-A963-2CCB11DC5B51}" type="pres">
      <dgm:prSet presAssocID="{9D8C7B4E-5B7F-4128-BFFB-C49B221C98F8}" presName="txSpace" presStyleCnt="0"/>
      <dgm:spPr/>
    </dgm:pt>
    <dgm:pt modelId="{5850117A-B392-4E31-8C18-B12DA6165516}" type="pres">
      <dgm:prSet presAssocID="{9D8C7B4E-5B7F-4128-BFFB-C49B221C98F8}" presName="desTx" presStyleLbl="revTx" presStyleIdx="1" presStyleCnt="4">
        <dgm:presLayoutVars/>
      </dgm:prSet>
      <dgm:spPr/>
      <dgm:t>
        <a:bodyPr/>
        <a:lstStyle/>
        <a:p>
          <a:endParaRPr lang="hu-HU"/>
        </a:p>
      </dgm:t>
    </dgm:pt>
    <dgm:pt modelId="{8067B4A4-B5D2-4B59-9E0B-F73FC3202EC2}" type="pres">
      <dgm:prSet presAssocID="{2CE17FEE-721C-4A79-9F9A-19DDBB0A0948}" presName="sibTrans" presStyleCnt="0"/>
      <dgm:spPr/>
    </dgm:pt>
    <dgm:pt modelId="{B0A6F16B-38AB-4D72-97BF-D18121895EC6}" type="pres">
      <dgm:prSet presAssocID="{70EB790E-F6DF-4489-943F-90510098DA03}" presName="compNode" presStyleCnt="0"/>
      <dgm:spPr/>
    </dgm:pt>
    <dgm:pt modelId="{DF690559-365F-46F9-AE97-117E1A8A2749}" type="pres">
      <dgm:prSet presAssocID="{70EB790E-F6DF-4489-943F-90510098DA0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ar"/>
        </a:ext>
      </dgm:extLst>
    </dgm:pt>
    <dgm:pt modelId="{06FC8148-4D07-4ABD-A2CA-FF94376845FF}" type="pres">
      <dgm:prSet presAssocID="{70EB790E-F6DF-4489-943F-90510098DA03}" presName="iconSpace" presStyleCnt="0"/>
      <dgm:spPr/>
    </dgm:pt>
    <dgm:pt modelId="{66F9FF30-2738-46F7-B3AE-9BD128FCB69E}" type="pres">
      <dgm:prSet presAssocID="{70EB790E-F6DF-4489-943F-90510098DA03}" presName="parTx" presStyleLbl="revTx" presStyleIdx="2" presStyleCnt="4">
        <dgm:presLayoutVars>
          <dgm:chMax val="0"/>
          <dgm:chPref val="0"/>
        </dgm:presLayoutVars>
      </dgm:prSet>
      <dgm:spPr/>
      <dgm:t>
        <a:bodyPr/>
        <a:lstStyle/>
        <a:p>
          <a:endParaRPr lang="hu-HU"/>
        </a:p>
      </dgm:t>
    </dgm:pt>
    <dgm:pt modelId="{E6FC68D4-924F-4DCC-A6C2-FE28AB589AB2}" type="pres">
      <dgm:prSet presAssocID="{70EB790E-F6DF-4489-943F-90510098DA03}" presName="txSpace" presStyleCnt="0"/>
      <dgm:spPr/>
    </dgm:pt>
    <dgm:pt modelId="{F8A4FD00-836F-472F-BEAB-A806BEA8E799}" type="pres">
      <dgm:prSet presAssocID="{70EB790E-F6DF-4489-943F-90510098DA03}" presName="desTx" presStyleLbl="revTx" presStyleIdx="3" presStyleCnt="4">
        <dgm:presLayoutVars/>
      </dgm:prSet>
      <dgm:spPr/>
      <dgm:t>
        <a:bodyPr/>
        <a:lstStyle/>
        <a:p>
          <a:endParaRPr lang="hu-HU"/>
        </a:p>
      </dgm:t>
    </dgm:pt>
  </dgm:ptLst>
  <dgm:cxnLst>
    <dgm:cxn modelId="{8E2C5C71-91AD-4612-8143-E52F2F4EB95C}" type="presOf" srcId="{4FFE3EE5-3464-46F9-AD38-B35EB7B57E70}" destId="{5850117A-B392-4E31-8C18-B12DA6165516}" srcOrd="0" destOrd="0" presId="urn:microsoft.com/office/officeart/2018/2/layout/IconLabelDescriptionList"/>
    <dgm:cxn modelId="{9B0863A1-45FF-47CA-B9BF-756CD77A7082}" type="presOf" srcId="{0793ADA1-9B56-43FD-A9BE-61D0EFE2C941}" destId="{D9E02E4F-5909-469A-A20C-9ABC446E60FF}" srcOrd="0" destOrd="0" presId="urn:microsoft.com/office/officeart/2018/2/layout/IconLabelDescriptionList"/>
    <dgm:cxn modelId="{68A01394-B48A-48C3-947A-022DD806F87F}" type="presOf" srcId="{2CE368D4-4C9F-45CF-B37B-DBC070E08E6F}" destId="{F8A4FD00-836F-472F-BEAB-A806BEA8E799}" srcOrd="0" destOrd="1" presId="urn:microsoft.com/office/officeart/2018/2/layout/IconLabelDescriptionList"/>
    <dgm:cxn modelId="{3C8874BB-EBDA-45D7-A2AB-7486D33BE2A6}" srcId="{9D8C7B4E-5B7F-4128-BFFB-C49B221C98F8}" destId="{4FFE3EE5-3464-46F9-AD38-B35EB7B57E70}" srcOrd="0" destOrd="0" parTransId="{925491A6-D290-46D8-9754-6755D2D713B4}" sibTransId="{40E9EAB6-5F8E-45F0-A380-A3AA726326D2}"/>
    <dgm:cxn modelId="{769DEF52-D740-4234-A054-928305B8301E}" type="presOf" srcId="{9D8C7B4E-5B7F-4128-BFFB-C49B221C98F8}" destId="{6FE1552B-2313-43B5-8AC5-E74ED8B49861}" srcOrd="0" destOrd="0" presId="urn:microsoft.com/office/officeart/2018/2/layout/IconLabelDescriptionList"/>
    <dgm:cxn modelId="{59DFDB19-B577-4E40-B4A1-9D2EBB104F08}" type="presOf" srcId="{211AEAF2-AB2B-4D92-808E-4EE6081AD30D}" destId="{F8A4FD00-836F-472F-BEAB-A806BEA8E799}" srcOrd="0" destOrd="0" presId="urn:microsoft.com/office/officeart/2018/2/layout/IconLabelDescriptionList"/>
    <dgm:cxn modelId="{0D8DC98C-327F-4ADF-BE69-C447D038608B}" type="presOf" srcId="{24E058EA-3650-4D1C-9282-138CC4B2A2B8}" destId="{5850117A-B392-4E31-8C18-B12DA6165516}" srcOrd="0" destOrd="1" presId="urn:microsoft.com/office/officeart/2018/2/layout/IconLabelDescriptionList"/>
    <dgm:cxn modelId="{838F1FDF-E201-49E3-BA28-E0D559F718DB}" srcId="{0793ADA1-9B56-43FD-A9BE-61D0EFE2C941}" destId="{9D8C7B4E-5B7F-4128-BFFB-C49B221C98F8}" srcOrd="0" destOrd="0" parTransId="{3AB64841-2E9C-4762-9E74-D7565D1D1912}" sibTransId="{2CE17FEE-721C-4A79-9F9A-19DDBB0A0948}"/>
    <dgm:cxn modelId="{70D9540D-BADF-4628-A2D9-DFD8FEC483E7}" srcId="{70EB790E-F6DF-4489-943F-90510098DA03}" destId="{211AEAF2-AB2B-4D92-808E-4EE6081AD30D}" srcOrd="0" destOrd="0" parTransId="{3ABD43EB-FE3D-4CF0-8794-B29CDE9626A8}" sibTransId="{27EFC4A7-0F7A-48D1-B412-37DC1C5A0256}"/>
    <dgm:cxn modelId="{2849925E-8A25-44D0-92EA-611B388CA2FB}" type="presOf" srcId="{70EB790E-F6DF-4489-943F-90510098DA03}" destId="{66F9FF30-2738-46F7-B3AE-9BD128FCB69E}" srcOrd="0" destOrd="0" presId="urn:microsoft.com/office/officeart/2018/2/layout/IconLabelDescriptionList"/>
    <dgm:cxn modelId="{07504BB2-D6A0-4EE0-AD7E-3DDF3A3935F3}" srcId="{9D8C7B4E-5B7F-4128-BFFB-C49B221C98F8}" destId="{24E058EA-3650-4D1C-9282-138CC4B2A2B8}" srcOrd="1" destOrd="0" parTransId="{F1B4DBB6-4DBB-4503-83D6-B843E112F0A2}" sibTransId="{D77EB759-9EBC-40C8-8DC5-B94E4D640FD5}"/>
    <dgm:cxn modelId="{5989CEE0-0763-42DF-8668-D67E4E8BE8B9}" srcId="{0793ADA1-9B56-43FD-A9BE-61D0EFE2C941}" destId="{70EB790E-F6DF-4489-943F-90510098DA03}" srcOrd="1" destOrd="0" parTransId="{060F06BD-48D4-4098-B282-CA58FF69A9E0}" sibTransId="{FD3BCF1C-35B7-4E6B-92F2-AEF9BDF51D3E}"/>
    <dgm:cxn modelId="{59DE1E5C-AD07-42C7-AE93-B88C87D072AA}" srcId="{70EB790E-F6DF-4489-943F-90510098DA03}" destId="{2CE368D4-4C9F-45CF-B37B-DBC070E08E6F}" srcOrd="1" destOrd="0" parTransId="{DC93D333-7BD5-4198-A409-CAB3A9F0654D}" sibTransId="{1A4F02BD-145B-4A48-B2C6-4DF8C02C32BC}"/>
    <dgm:cxn modelId="{2A1715AB-F62F-4177-AB12-40473A1A8F05}" type="presParOf" srcId="{D9E02E4F-5909-469A-A20C-9ABC446E60FF}" destId="{AFBC3C70-EA3A-49F2-A015-6888B1684332}" srcOrd="0" destOrd="0" presId="urn:microsoft.com/office/officeart/2018/2/layout/IconLabelDescriptionList"/>
    <dgm:cxn modelId="{A5E0AC76-D54D-4E9B-9E62-A5BCF24D965F}" type="presParOf" srcId="{AFBC3C70-EA3A-49F2-A015-6888B1684332}" destId="{01598B97-4B07-4FB0-8B3E-D635CFE58B95}" srcOrd="0" destOrd="0" presId="urn:microsoft.com/office/officeart/2018/2/layout/IconLabelDescriptionList"/>
    <dgm:cxn modelId="{D555D4D0-BBDA-49C7-AA56-20A6F305C10B}" type="presParOf" srcId="{AFBC3C70-EA3A-49F2-A015-6888B1684332}" destId="{BCEA752D-45BB-46F8-8396-18A2F3537493}" srcOrd="1" destOrd="0" presId="urn:microsoft.com/office/officeart/2018/2/layout/IconLabelDescriptionList"/>
    <dgm:cxn modelId="{C4A09594-5F78-422D-96B2-857329773560}" type="presParOf" srcId="{AFBC3C70-EA3A-49F2-A015-6888B1684332}" destId="{6FE1552B-2313-43B5-8AC5-E74ED8B49861}" srcOrd="2" destOrd="0" presId="urn:microsoft.com/office/officeart/2018/2/layout/IconLabelDescriptionList"/>
    <dgm:cxn modelId="{9A1E0B1B-197F-471A-AFA8-FE39A6886CB9}" type="presParOf" srcId="{AFBC3C70-EA3A-49F2-A015-6888B1684332}" destId="{40D7EDB2-2208-4007-A963-2CCB11DC5B51}" srcOrd="3" destOrd="0" presId="urn:microsoft.com/office/officeart/2018/2/layout/IconLabelDescriptionList"/>
    <dgm:cxn modelId="{B1158E06-72CA-489E-81F1-FD726F162A7F}" type="presParOf" srcId="{AFBC3C70-EA3A-49F2-A015-6888B1684332}" destId="{5850117A-B392-4E31-8C18-B12DA6165516}" srcOrd="4" destOrd="0" presId="urn:microsoft.com/office/officeart/2018/2/layout/IconLabelDescriptionList"/>
    <dgm:cxn modelId="{281B52F6-29F3-4596-9597-D20A37388A9C}" type="presParOf" srcId="{D9E02E4F-5909-469A-A20C-9ABC446E60FF}" destId="{8067B4A4-B5D2-4B59-9E0B-F73FC3202EC2}" srcOrd="1" destOrd="0" presId="urn:microsoft.com/office/officeart/2018/2/layout/IconLabelDescriptionList"/>
    <dgm:cxn modelId="{5B20E325-7683-4994-AEC8-9B9600627DC3}" type="presParOf" srcId="{D9E02E4F-5909-469A-A20C-9ABC446E60FF}" destId="{B0A6F16B-38AB-4D72-97BF-D18121895EC6}" srcOrd="2" destOrd="0" presId="urn:microsoft.com/office/officeart/2018/2/layout/IconLabelDescriptionList"/>
    <dgm:cxn modelId="{9993AE01-97A4-4D0E-8496-C9686BB9A0EC}" type="presParOf" srcId="{B0A6F16B-38AB-4D72-97BF-D18121895EC6}" destId="{DF690559-365F-46F9-AE97-117E1A8A2749}" srcOrd="0" destOrd="0" presId="urn:microsoft.com/office/officeart/2018/2/layout/IconLabelDescriptionList"/>
    <dgm:cxn modelId="{2E141E56-4ABF-4A31-95A5-102C7CA89B16}" type="presParOf" srcId="{B0A6F16B-38AB-4D72-97BF-D18121895EC6}" destId="{06FC8148-4D07-4ABD-A2CA-FF94376845FF}" srcOrd="1" destOrd="0" presId="urn:microsoft.com/office/officeart/2018/2/layout/IconLabelDescriptionList"/>
    <dgm:cxn modelId="{D48668DB-9D10-4FB0-9F42-BB5D8A96166B}" type="presParOf" srcId="{B0A6F16B-38AB-4D72-97BF-D18121895EC6}" destId="{66F9FF30-2738-46F7-B3AE-9BD128FCB69E}" srcOrd="2" destOrd="0" presId="urn:microsoft.com/office/officeart/2018/2/layout/IconLabelDescriptionList"/>
    <dgm:cxn modelId="{E579527C-CCCA-4A51-981D-39D8FF3AD27C}" type="presParOf" srcId="{B0A6F16B-38AB-4D72-97BF-D18121895EC6}" destId="{E6FC68D4-924F-4DCC-A6C2-FE28AB589AB2}" srcOrd="3" destOrd="0" presId="urn:microsoft.com/office/officeart/2018/2/layout/IconLabelDescriptionList"/>
    <dgm:cxn modelId="{BA8C4B7A-612A-42DE-AEBE-5CA44D699155}" type="presParOf" srcId="{B0A6F16B-38AB-4D72-97BF-D18121895EC6}" destId="{F8A4FD00-836F-472F-BEAB-A806BEA8E799}"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1125C5D-0907-4A08-B76D-AFA71E10B9CB}" type="doc">
      <dgm:prSet loTypeId="urn:microsoft.com/office/officeart/2005/8/layout/vList5" loCatId="list" qsTypeId="urn:microsoft.com/office/officeart/2005/8/quickstyle/simple1" qsCatId="simple" csTypeId="urn:microsoft.com/office/officeart/2005/8/colors/colorful2" csCatId="colorful"/>
      <dgm:spPr/>
      <dgm:t>
        <a:bodyPr/>
        <a:lstStyle/>
        <a:p>
          <a:endParaRPr lang="en-US"/>
        </a:p>
      </dgm:t>
    </dgm:pt>
    <dgm:pt modelId="{72F804C8-26D6-4804-B36B-064794E34D58}">
      <dgm:prSet custT="1"/>
      <dgm:spPr/>
      <dgm:t>
        <a:bodyPr/>
        <a:lstStyle/>
        <a:p>
          <a:r>
            <a:rPr lang="de-AT" sz="2400" dirty="0"/>
            <a:t>"</a:t>
          </a:r>
          <a:r>
            <a:rPr lang="de-AT" sz="2400" dirty="0" err="1"/>
            <a:t>Algerian</a:t>
          </a:r>
          <a:r>
            <a:rPr lang="de-AT" sz="2400" dirty="0"/>
            <a:t> </a:t>
          </a:r>
          <a:r>
            <a:rPr lang="de-AT" sz="2400" dirty="0" err="1"/>
            <a:t>barber</a:t>
          </a:r>
          <a:r>
            <a:rPr lang="de-AT" sz="2400" dirty="0"/>
            <a:t> </a:t>
          </a:r>
          <a:r>
            <a:rPr lang="de-AT" sz="2400" dirty="0" err="1"/>
            <a:t>steals</a:t>
          </a:r>
          <a:r>
            <a:rPr lang="de-AT" sz="2400" dirty="0"/>
            <a:t> … </a:t>
          </a:r>
          <a:r>
            <a:rPr lang="de-AT" sz="2400" dirty="0" err="1"/>
            <a:t>cell</a:t>
          </a:r>
          <a:r>
            <a:rPr lang="de-AT" sz="2400" dirty="0"/>
            <a:t> </a:t>
          </a:r>
          <a:r>
            <a:rPr lang="de-AT" sz="2400" dirty="0" err="1"/>
            <a:t>phone</a:t>
          </a:r>
          <a:r>
            <a:rPr lang="de-AT" sz="2400" dirty="0"/>
            <a:t> …“ (</a:t>
          </a:r>
          <a:r>
            <a:rPr lang="de-AT" sz="2400" dirty="0" err="1"/>
            <a:t>Croatian</a:t>
          </a:r>
          <a:r>
            <a:rPr lang="de-AT" sz="2400" dirty="0"/>
            <a:t> media) </a:t>
          </a:r>
          <a:endParaRPr lang="en-US" sz="2400" dirty="0"/>
        </a:p>
      </dgm:t>
    </dgm:pt>
    <dgm:pt modelId="{4C56ABB6-ADC2-49B1-A218-5873AFBC77DC}" type="parTrans" cxnId="{FC4DF2E5-399D-473B-B10D-584E4B888F80}">
      <dgm:prSet/>
      <dgm:spPr/>
      <dgm:t>
        <a:bodyPr/>
        <a:lstStyle/>
        <a:p>
          <a:endParaRPr lang="en-US"/>
        </a:p>
      </dgm:t>
    </dgm:pt>
    <dgm:pt modelId="{7EC12533-45F5-462B-BCCE-36292A8C3BE6}" type="sibTrans" cxnId="{FC4DF2E5-399D-473B-B10D-584E4B888F80}">
      <dgm:prSet/>
      <dgm:spPr/>
      <dgm:t>
        <a:bodyPr/>
        <a:lstStyle/>
        <a:p>
          <a:endParaRPr lang="en-US"/>
        </a:p>
      </dgm:t>
    </dgm:pt>
    <dgm:pt modelId="{7C2EC4A9-8E9B-4588-8585-2ADBC2EB2316}">
      <dgm:prSet custT="1"/>
      <dgm:spPr/>
      <dgm:t>
        <a:bodyPr/>
        <a:lstStyle/>
        <a:p>
          <a:r>
            <a:rPr lang="de-AT" sz="1600" dirty="0"/>
            <a:t>Reference to </a:t>
          </a:r>
          <a:r>
            <a:rPr lang="de-AT" sz="1600" dirty="0" err="1"/>
            <a:t>foreign</a:t>
          </a:r>
          <a:r>
            <a:rPr lang="de-AT" sz="1600" dirty="0"/>
            <a:t>, Arab </a:t>
          </a:r>
          <a:r>
            <a:rPr lang="de-AT" sz="1600" dirty="0" err="1"/>
            <a:t>nationality</a:t>
          </a:r>
          <a:r>
            <a:rPr lang="de-AT" sz="1600" dirty="0"/>
            <a:t> with the further </a:t>
          </a:r>
          <a:r>
            <a:rPr lang="de-AT" sz="1600" dirty="0" err="1"/>
            <a:t>implication</a:t>
          </a:r>
          <a:r>
            <a:rPr lang="de-AT" sz="1600" dirty="0"/>
            <a:t> </a:t>
          </a:r>
          <a:r>
            <a:rPr lang="de-AT" sz="1600" dirty="0" err="1"/>
            <a:t>that</a:t>
          </a:r>
          <a:r>
            <a:rPr lang="de-AT" sz="1600" dirty="0"/>
            <a:t> he is Muslim.</a:t>
          </a:r>
          <a:endParaRPr lang="en-US" sz="1600" dirty="0"/>
        </a:p>
      </dgm:t>
    </dgm:pt>
    <dgm:pt modelId="{8EEEC710-810B-48BF-B0A7-285B341A772A}" type="parTrans" cxnId="{0707E78F-ED31-432E-A275-46A6A094DA51}">
      <dgm:prSet/>
      <dgm:spPr/>
      <dgm:t>
        <a:bodyPr/>
        <a:lstStyle/>
        <a:p>
          <a:endParaRPr lang="en-US"/>
        </a:p>
      </dgm:t>
    </dgm:pt>
    <dgm:pt modelId="{D4A45228-9BD5-4315-94B5-15AFFCFB1C62}" type="sibTrans" cxnId="{0707E78F-ED31-432E-A275-46A6A094DA51}">
      <dgm:prSet/>
      <dgm:spPr/>
      <dgm:t>
        <a:bodyPr/>
        <a:lstStyle/>
        <a:p>
          <a:endParaRPr lang="en-US"/>
        </a:p>
      </dgm:t>
    </dgm:pt>
    <dgm:pt modelId="{73A64562-5EF8-4A27-96A2-F6F224FF054D}">
      <dgm:prSet custT="1"/>
      <dgm:spPr/>
      <dgm:t>
        <a:bodyPr/>
        <a:lstStyle/>
        <a:p>
          <a:r>
            <a:rPr lang="de-AT" sz="1600" dirty="0"/>
            <a:t>Statement of </a:t>
          </a:r>
          <a:r>
            <a:rPr lang="de-AT" sz="1600" dirty="0" err="1"/>
            <a:t>allegation</a:t>
          </a:r>
          <a:r>
            <a:rPr lang="de-AT" sz="1600" dirty="0"/>
            <a:t> as </a:t>
          </a:r>
          <a:r>
            <a:rPr lang="de-AT" sz="1600" dirty="0" err="1"/>
            <a:t>fact</a:t>
          </a:r>
          <a:r>
            <a:rPr lang="de-AT" sz="1600" dirty="0"/>
            <a:t>.</a:t>
          </a:r>
          <a:endParaRPr lang="en-US" sz="1600" dirty="0"/>
        </a:p>
      </dgm:t>
    </dgm:pt>
    <dgm:pt modelId="{4D3A5FCF-0B2E-4BE9-A928-D868A08AF58A}" type="parTrans" cxnId="{7B15D2D3-DBC5-4BE8-8E7E-F0A4D4AA21E5}">
      <dgm:prSet/>
      <dgm:spPr/>
      <dgm:t>
        <a:bodyPr/>
        <a:lstStyle/>
        <a:p>
          <a:endParaRPr lang="en-US"/>
        </a:p>
      </dgm:t>
    </dgm:pt>
    <dgm:pt modelId="{0FA543A6-93AB-4BFF-9C19-157586B3BA48}" type="sibTrans" cxnId="{7B15D2D3-DBC5-4BE8-8E7E-F0A4D4AA21E5}">
      <dgm:prSet/>
      <dgm:spPr/>
      <dgm:t>
        <a:bodyPr/>
        <a:lstStyle/>
        <a:p>
          <a:endParaRPr lang="en-US"/>
        </a:p>
      </dgm:t>
    </dgm:pt>
    <dgm:pt modelId="{BCFF16D9-D0FA-44EB-81E5-6E9DA7A58B28}">
      <dgm:prSet custT="1"/>
      <dgm:spPr/>
      <dgm:t>
        <a:bodyPr/>
        <a:lstStyle/>
        <a:p>
          <a:r>
            <a:rPr lang="de-AT" sz="2400" dirty="0"/>
            <a:t>"</a:t>
          </a:r>
          <a:r>
            <a:rPr lang="de-AT" sz="2400" dirty="0" err="1"/>
            <a:t>Croatian</a:t>
          </a:r>
          <a:r>
            <a:rPr lang="de-AT" sz="2400" dirty="0"/>
            <a:t> Escobar in Zagreb court: 'I am not guilty of </a:t>
          </a:r>
          <a:r>
            <a:rPr lang="de-AT" sz="2400" dirty="0" err="1"/>
            <a:t>money</a:t>
          </a:r>
          <a:r>
            <a:rPr lang="de-AT" sz="2400" dirty="0"/>
            <a:t> </a:t>
          </a:r>
          <a:r>
            <a:rPr lang="de-AT" sz="2400" dirty="0" err="1"/>
            <a:t>laundering</a:t>
          </a:r>
          <a:r>
            <a:rPr lang="de-AT" sz="2400" dirty="0"/>
            <a:t> and I </a:t>
          </a:r>
          <a:r>
            <a:rPr lang="de-AT" sz="2400" dirty="0" err="1"/>
            <a:t>don't</a:t>
          </a:r>
          <a:r>
            <a:rPr lang="de-AT" sz="2400" dirty="0"/>
            <a:t> </a:t>
          </a:r>
          <a:r>
            <a:rPr lang="de-AT" sz="2400" dirty="0" err="1"/>
            <a:t>want</a:t>
          </a:r>
          <a:r>
            <a:rPr lang="de-AT" sz="2400" dirty="0"/>
            <a:t> to </a:t>
          </a:r>
          <a:r>
            <a:rPr lang="de-AT" sz="2400" dirty="0" err="1"/>
            <a:t>respond</a:t>
          </a:r>
          <a:r>
            <a:rPr lang="de-AT" sz="2400" dirty="0"/>
            <a:t> to </a:t>
          </a:r>
          <a:r>
            <a:rPr lang="de-AT" sz="2400" dirty="0" err="1"/>
            <a:t>any</a:t>
          </a:r>
          <a:r>
            <a:rPr lang="de-AT" sz="2400" dirty="0"/>
            <a:t> </a:t>
          </a:r>
          <a:r>
            <a:rPr lang="de-AT" sz="2400" dirty="0" err="1"/>
            <a:t>questions</a:t>
          </a:r>
          <a:r>
            <a:rPr lang="de-AT" sz="2400" dirty="0"/>
            <a:t>‘“ (</a:t>
          </a:r>
          <a:r>
            <a:rPr lang="de-AT" sz="2400" dirty="0" err="1"/>
            <a:t>Croatian</a:t>
          </a:r>
          <a:r>
            <a:rPr lang="de-AT" sz="2400" dirty="0"/>
            <a:t> media)</a:t>
          </a:r>
          <a:endParaRPr lang="en-US" sz="2400" dirty="0"/>
        </a:p>
      </dgm:t>
    </dgm:pt>
    <dgm:pt modelId="{79984B20-4F88-43AC-A9EF-508117ED614B}" type="parTrans" cxnId="{6B5F68FE-D0AC-479E-8655-C1C7FDDAAF85}">
      <dgm:prSet/>
      <dgm:spPr/>
      <dgm:t>
        <a:bodyPr/>
        <a:lstStyle/>
        <a:p>
          <a:endParaRPr lang="en-US"/>
        </a:p>
      </dgm:t>
    </dgm:pt>
    <dgm:pt modelId="{7345C66C-5718-4656-8013-A5BB03246432}" type="sibTrans" cxnId="{6B5F68FE-D0AC-479E-8655-C1C7FDDAAF85}">
      <dgm:prSet/>
      <dgm:spPr/>
      <dgm:t>
        <a:bodyPr/>
        <a:lstStyle/>
        <a:p>
          <a:endParaRPr lang="en-US"/>
        </a:p>
      </dgm:t>
    </dgm:pt>
    <dgm:pt modelId="{A25D5107-FA21-4AD9-ADF4-A2FDAACE328D}">
      <dgm:prSet custT="1"/>
      <dgm:spPr/>
      <dgm:t>
        <a:bodyPr/>
        <a:lstStyle/>
        <a:p>
          <a:r>
            <a:rPr lang="de-AT" sz="1600" dirty="0"/>
            <a:t>Use of </a:t>
          </a:r>
          <a:r>
            <a:rPr lang="de-AT" sz="1600" dirty="0" err="1"/>
            <a:t>colourful</a:t>
          </a:r>
          <a:r>
            <a:rPr lang="de-AT" sz="1600" dirty="0"/>
            <a:t> </a:t>
          </a:r>
          <a:r>
            <a:rPr lang="de-AT" sz="1600" dirty="0" err="1"/>
            <a:t>comparison</a:t>
          </a:r>
          <a:r>
            <a:rPr lang="de-AT" sz="1600" dirty="0"/>
            <a:t> </a:t>
          </a:r>
          <a:r>
            <a:rPr lang="de-AT" sz="1600" dirty="0" err="1"/>
            <a:t>implying</a:t>
          </a:r>
          <a:r>
            <a:rPr lang="de-AT" sz="1600" dirty="0"/>
            <a:t> guilt: "</a:t>
          </a:r>
          <a:r>
            <a:rPr lang="de-AT" sz="1600" dirty="0" err="1"/>
            <a:t>Croatian</a:t>
          </a:r>
          <a:r>
            <a:rPr lang="de-AT" sz="1600" dirty="0"/>
            <a:t> Escobar“; </a:t>
          </a:r>
          <a:r>
            <a:rPr lang="de-AT" sz="1600" dirty="0" err="1"/>
            <a:t>It</a:t>
          </a:r>
          <a:r>
            <a:rPr lang="de-AT" sz="1600" dirty="0"/>
            <a:t> is </a:t>
          </a:r>
          <a:r>
            <a:rPr lang="de-AT" sz="1600" dirty="0" err="1"/>
            <a:t>widely</a:t>
          </a:r>
          <a:r>
            <a:rPr lang="de-AT" sz="1600" dirty="0"/>
            <a:t> </a:t>
          </a:r>
          <a:r>
            <a:rPr lang="de-AT" sz="1600" dirty="0" err="1"/>
            <a:t>known</a:t>
          </a:r>
          <a:r>
            <a:rPr lang="de-AT" sz="1600" dirty="0"/>
            <a:t> </a:t>
          </a:r>
          <a:r>
            <a:rPr lang="de-AT" sz="1600" dirty="0" err="1"/>
            <a:t>that</a:t>
          </a:r>
          <a:r>
            <a:rPr lang="de-AT" sz="1600" dirty="0"/>
            <a:t> Pablo Escobar was a </a:t>
          </a:r>
          <a:r>
            <a:rPr lang="de-AT" sz="1600" dirty="0" err="1"/>
            <a:t>notorious</a:t>
          </a:r>
          <a:r>
            <a:rPr lang="de-AT" sz="1600" dirty="0"/>
            <a:t> </a:t>
          </a:r>
          <a:r>
            <a:rPr lang="de-AT" sz="1600" dirty="0" err="1"/>
            <a:t>Colombian</a:t>
          </a:r>
          <a:r>
            <a:rPr lang="de-AT" sz="1600" dirty="0"/>
            <a:t> </a:t>
          </a:r>
          <a:r>
            <a:rPr lang="de-AT" sz="1600" dirty="0" err="1"/>
            <a:t>drug</a:t>
          </a:r>
          <a:r>
            <a:rPr lang="de-AT" sz="1600" dirty="0"/>
            <a:t> </a:t>
          </a:r>
          <a:r>
            <a:rPr lang="de-AT" sz="1600" dirty="0" err="1"/>
            <a:t>kingpin</a:t>
          </a:r>
          <a:r>
            <a:rPr lang="de-AT" sz="1600" dirty="0"/>
            <a:t>.</a:t>
          </a:r>
          <a:endParaRPr lang="en-US" sz="1600" dirty="0"/>
        </a:p>
      </dgm:t>
    </dgm:pt>
    <dgm:pt modelId="{B8999A95-387A-4612-AFB9-5ED070EB2A68}" type="parTrans" cxnId="{2A2B007B-8BA5-4FFC-AA65-25FDC49B7C11}">
      <dgm:prSet/>
      <dgm:spPr/>
      <dgm:t>
        <a:bodyPr/>
        <a:lstStyle/>
        <a:p>
          <a:endParaRPr lang="en-US"/>
        </a:p>
      </dgm:t>
    </dgm:pt>
    <dgm:pt modelId="{724B679A-83F4-416B-973E-D7CB53112E8D}" type="sibTrans" cxnId="{2A2B007B-8BA5-4FFC-AA65-25FDC49B7C11}">
      <dgm:prSet/>
      <dgm:spPr/>
      <dgm:t>
        <a:bodyPr/>
        <a:lstStyle/>
        <a:p>
          <a:endParaRPr lang="en-US"/>
        </a:p>
      </dgm:t>
    </dgm:pt>
    <dgm:pt modelId="{2A189F07-C9DB-432D-8C6E-265856E2A256}">
      <dgm:prSet custT="1"/>
      <dgm:spPr/>
      <dgm:t>
        <a:bodyPr/>
        <a:lstStyle/>
        <a:p>
          <a:r>
            <a:rPr lang="de-AT" sz="1600" dirty="0"/>
            <a:t>Quote </a:t>
          </a:r>
          <a:r>
            <a:rPr lang="de-AT" sz="1600" dirty="0" err="1"/>
            <a:t>referring</a:t>
          </a:r>
          <a:r>
            <a:rPr lang="de-AT" sz="1600" dirty="0"/>
            <a:t> to </a:t>
          </a:r>
          <a:r>
            <a:rPr lang="de-AT" sz="1600" dirty="0" err="1"/>
            <a:t>right</a:t>
          </a:r>
          <a:r>
            <a:rPr lang="de-AT" sz="1600" dirty="0"/>
            <a:t> to </a:t>
          </a:r>
          <a:r>
            <a:rPr lang="de-AT" sz="1600" dirty="0" err="1"/>
            <a:t>remain</a:t>
          </a:r>
          <a:r>
            <a:rPr lang="de-AT" sz="1600" dirty="0"/>
            <a:t> </a:t>
          </a:r>
          <a:r>
            <a:rPr lang="de-AT" sz="1600" dirty="0" err="1"/>
            <a:t>silent</a:t>
          </a:r>
          <a:r>
            <a:rPr lang="de-AT" sz="1600" dirty="0"/>
            <a:t> </a:t>
          </a:r>
          <a:r>
            <a:rPr lang="de-AT" sz="1600" dirty="0" err="1"/>
            <a:t>implying</a:t>
          </a:r>
          <a:r>
            <a:rPr lang="de-AT" sz="1600" dirty="0"/>
            <a:t> guilt.</a:t>
          </a:r>
          <a:endParaRPr lang="en-US" sz="1600" dirty="0"/>
        </a:p>
      </dgm:t>
    </dgm:pt>
    <dgm:pt modelId="{93DD0BC8-4BCB-4F2E-9CE8-393F59F32D62}" type="parTrans" cxnId="{D1651092-C24D-4933-A319-8E152A92749B}">
      <dgm:prSet/>
      <dgm:spPr/>
      <dgm:t>
        <a:bodyPr/>
        <a:lstStyle/>
        <a:p>
          <a:endParaRPr lang="en-US"/>
        </a:p>
      </dgm:t>
    </dgm:pt>
    <dgm:pt modelId="{1CC4C937-E7C5-4719-B52C-84D4F851A565}" type="sibTrans" cxnId="{D1651092-C24D-4933-A319-8E152A92749B}">
      <dgm:prSet/>
      <dgm:spPr/>
      <dgm:t>
        <a:bodyPr/>
        <a:lstStyle/>
        <a:p>
          <a:endParaRPr lang="en-US"/>
        </a:p>
      </dgm:t>
    </dgm:pt>
    <dgm:pt modelId="{9545B79D-4647-4D78-9896-714F90DCC9A2}" type="pres">
      <dgm:prSet presAssocID="{E1125C5D-0907-4A08-B76D-AFA71E10B9CB}" presName="Name0" presStyleCnt="0">
        <dgm:presLayoutVars>
          <dgm:dir/>
          <dgm:animLvl val="lvl"/>
          <dgm:resizeHandles val="exact"/>
        </dgm:presLayoutVars>
      </dgm:prSet>
      <dgm:spPr/>
      <dgm:t>
        <a:bodyPr/>
        <a:lstStyle/>
        <a:p>
          <a:endParaRPr lang="hu-HU"/>
        </a:p>
      </dgm:t>
    </dgm:pt>
    <dgm:pt modelId="{DD759F4D-FA26-405D-84CF-0A91CF6CDC06}" type="pres">
      <dgm:prSet presAssocID="{72F804C8-26D6-4804-B36B-064794E34D58}" presName="linNode" presStyleCnt="0"/>
      <dgm:spPr/>
    </dgm:pt>
    <dgm:pt modelId="{7BA0D45B-C227-46C7-B771-871B2A831A85}" type="pres">
      <dgm:prSet presAssocID="{72F804C8-26D6-4804-B36B-064794E34D58}" presName="parentText" presStyleLbl="node1" presStyleIdx="0" presStyleCnt="2">
        <dgm:presLayoutVars>
          <dgm:chMax val="1"/>
          <dgm:bulletEnabled val="1"/>
        </dgm:presLayoutVars>
      </dgm:prSet>
      <dgm:spPr/>
      <dgm:t>
        <a:bodyPr/>
        <a:lstStyle/>
        <a:p>
          <a:endParaRPr lang="hu-HU"/>
        </a:p>
      </dgm:t>
    </dgm:pt>
    <dgm:pt modelId="{C082B4A9-69E3-4506-8442-9D932024B65B}" type="pres">
      <dgm:prSet presAssocID="{72F804C8-26D6-4804-B36B-064794E34D58}" presName="descendantText" presStyleLbl="alignAccFollowNode1" presStyleIdx="0" presStyleCnt="2">
        <dgm:presLayoutVars>
          <dgm:bulletEnabled val="1"/>
        </dgm:presLayoutVars>
      </dgm:prSet>
      <dgm:spPr/>
      <dgm:t>
        <a:bodyPr/>
        <a:lstStyle/>
        <a:p>
          <a:endParaRPr lang="hu-HU"/>
        </a:p>
      </dgm:t>
    </dgm:pt>
    <dgm:pt modelId="{BD7536CD-DDB5-46B8-AB38-E27D5DE5419E}" type="pres">
      <dgm:prSet presAssocID="{7EC12533-45F5-462B-BCCE-36292A8C3BE6}" presName="sp" presStyleCnt="0"/>
      <dgm:spPr/>
    </dgm:pt>
    <dgm:pt modelId="{69BEE7A7-B88A-4500-BDBB-DE119369AEEA}" type="pres">
      <dgm:prSet presAssocID="{BCFF16D9-D0FA-44EB-81E5-6E9DA7A58B28}" presName="linNode" presStyleCnt="0"/>
      <dgm:spPr/>
    </dgm:pt>
    <dgm:pt modelId="{5B47E0DC-CA72-4ABA-A0DB-8DD945F14C4A}" type="pres">
      <dgm:prSet presAssocID="{BCFF16D9-D0FA-44EB-81E5-6E9DA7A58B28}" presName="parentText" presStyleLbl="node1" presStyleIdx="1" presStyleCnt="2">
        <dgm:presLayoutVars>
          <dgm:chMax val="1"/>
          <dgm:bulletEnabled val="1"/>
        </dgm:presLayoutVars>
      </dgm:prSet>
      <dgm:spPr/>
      <dgm:t>
        <a:bodyPr/>
        <a:lstStyle/>
        <a:p>
          <a:endParaRPr lang="hu-HU"/>
        </a:p>
      </dgm:t>
    </dgm:pt>
    <dgm:pt modelId="{3AB10AF4-CFAB-4067-A09B-F945FD0F4911}" type="pres">
      <dgm:prSet presAssocID="{BCFF16D9-D0FA-44EB-81E5-6E9DA7A58B28}" presName="descendantText" presStyleLbl="alignAccFollowNode1" presStyleIdx="1" presStyleCnt="2">
        <dgm:presLayoutVars>
          <dgm:bulletEnabled val="1"/>
        </dgm:presLayoutVars>
      </dgm:prSet>
      <dgm:spPr/>
      <dgm:t>
        <a:bodyPr/>
        <a:lstStyle/>
        <a:p>
          <a:endParaRPr lang="hu-HU"/>
        </a:p>
      </dgm:t>
    </dgm:pt>
  </dgm:ptLst>
  <dgm:cxnLst>
    <dgm:cxn modelId="{6B5F68FE-D0AC-479E-8655-C1C7FDDAAF85}" srcId="{E1125C5D-0907-4A08-B76D-AFA71E10B9CB}" destId="{BCFF16D9-D0FA-44EB-81E5-6E9DA7A58B28}" srcOrd="1" destOrd="0" parTransId="{79984B20-4F88-43AC-A9EF-508117ED614B}" sibTransId="{7345C66C-5718-4656-8013-A5BB03246432}"/>
    <dgm:cxn modelId="{2A2B007B-8BA5-4FFC-AA65-25FDC49B7C11}" srcId="{BCFF16D9-D0FA-44EB-81E5-6E9DA7A58B28}" destId="{A25D5107-FA21-4AD9-ADF4-A2FDAACE328D}" srcOrd="0" destOrd="0" parTransId="{B8999A95-387A-4612-AFB9-5ED070EB2A68}" sibTransId="{724B679A-83F4-416B-973E-D7CB53112E8D}"/>
    <dgm:cxn modelId="{C9B2DC32-511D-4993-B009-0D861425EDDE}" type="presOf" srcId="{A25D5107-FA21-4AD9-ADF4-A2FDAACE328D}" destId="{3AB10AF4-CFAB-4067-A09B-F945FD0F4911}" srcOrd="0" destOrd="0" presId="urn:microsoft.com/office/officeart/2005/8/layout/vList5"/>
    <dgm:cxn modelId="{693636DE-86E9-493F-BBEF-6554178AD40D}" type="presOf" srcId="{E1125C5D-0907-4A08-B76D-AFA71E10B9CB}" destId="{9545B79D-4647-4D78-9896-714F90DCC9A2}" srcOrd="0" destOrd="0" presId="urn:microsoft.com/office/officeart/2005/8/layout/vList5"/>
    <dgm:cxn modelId="{D1651092-C24D-4933-A319-8E152A92749B}" srcId="{BCFF16D9-D0FA-44EB-81E5-6E9DA7A58B28}" destId="{2A189F07-C9DB-432D-8C6E-265856E2A256}" srcOrd="1" destOrd="0" parTransId="{93DD0BC8-4BCB-4F2E-9CE8-393F59F32D62}" sibTransId="{1CC4C937-E7C5-4719-B52C-84D4F851A565}"/>
    <dgm:cxn modelId="{6C298F05-85DF-4A3E-9ED1-888D15EEA56A}" type="presOf" srcId="{72F804C8-26D6-4804-B36B-064794E34D58}" destId="{7BA0D45B-C227-46C7-B771-871B2A831A85}" srcOrd="0" destOrd="0" presId="urn:microsoft.com/office/officeart/2005/8/layout/vList5"/>
    <dgm:cxn modelId="{7B15D2D3-DBC5-4BE8-8E7E-F0A4D4AA21E5}" srcId="{72F804C8-26D6-4804-B36B-064794E34D58}" destId="{73A64562-5EF8-4A27-96A2-F6F224FF054D}" srcOrd="1" destOrd="0" parTransId="{4D3A5FCF-0B2E-4BE9-A928-D868A08AF58A}" sibTransId="{0FA543A6-93AB-4BFF-9C19-157586B3BA48}"/>
    <dgm:cxn modelId="{92BEA7EC-8585-493A-ADB6-7E6E25962BE9}" type="presOf" srcId="{7C2EC4A9-8E9B-4588-8585-2ADBC2EB2316}" destId="{C082B4A9-69E3-4506-8442-9D932024B65B}" srcOrd="0" destOrd="0" presId="urn:microsoft.com/office/officeart/2005/8/layout/vList5"/>
    <dgm:cxn modelId="{BFCCAC26-4C0B-48B2-8693-1BC7A418C319}" type="presOf" srcId="{2A189F07-C9DB-432D-8C6E-265856E2A256}" destId="{3AB10AF4-CFAB-4067-A09B-F945FD0F4911}" srcOrd="0" destOrd="1" presId="urn:microsoft.com/office/officeart/2005/8/layout/vList5"/>
    <dgm:cxn modelId="{FC4DF2E5-399D-473B-B10D-584E4B888F80}" srcId="{E1125C5D-0907-4A08-B76D-AFA71E10B9CB}" destId="{72F804C8-26D6-4804-B36B-064794E34D58}" srcOrd="0" destOrd="0" parTransId="{4C56ABB6-ADC2-49B1-A218-5873AFBC77DC}" sibTransId="{7EC12533-45F5-462B-BCCE-36292A8C3BE6}"/>
    <dgm:cxn modelId="{107F2CF1-1C0E-427C-A95B-74AE7F447888}" type="presOf" srcId="{BCFF16D9-D0FA-44EB-81E5-6E9DA7A58B28}" destId="{5B47E0DC-CA72-4ABA-A0DB-8DD945F14C4A}" srcOrd="0" destOrd="0" presId="urn:microsoft.com/office/officeart/2005/8/layout/vList5"/>
    <dgm:cxn modelId="{34D463BD-5F3E-4AA0-B63B-1DDC194265C4}" type="presOf" srcId="{73A64562-5EF8-4A27-96A2-F6F224FF054D}" destId="{C082B4A9-69E3-4506-8442-9D932024B65B}" srcOrd="0" destOrd="1" presId="urn:microsoft.com/office/officeart/2005/8/layout/vList5"/>
    <dgm:cxn modelId="{0707E78F-ED31-432E-A275-46A6A094DA51}" srcId="{72F804C8-26D6-4804-B36B-064794E34D58}" destId="{7C2EC4A9-8E9B-4588-8585-2ADBC2EB2316}" srcOrd="0" destOrd="0" parTransId="{8EEEC710-810B-48BF-B0A7-285B341A772A}" sibTransId="{D4A45228-9BD5-4315-94B5-15AFFCFB1C62}"/>
    <dgm:cxn modelId="{3AB88C4D-668A-446B-A613-9049F65EE95C}" type="presParOf" srcId="{9545B79D-4647-4D78-9896-714F90DCC9A2}" destId="{DD759F4D-FA26-405D-84CF-0A91CF6CDC06}" srcOrd="0" destOrd="0" presId="urn:microsoft.com/office/officeart/2005/8/layout/vList5"/>
    <dgm:cxn modelId="{4E2D1B95-154A-45C1-848B-5AB00B270E01}" type="presParOf" srcId="{DD759F4D-FA26-405D-84CF-0A91CF6CDC06}" destId="{7BA0D45B-C227-46C7-B771-871B2A831A85}" srcOrd="0" destOrd="0" presId="urn:microsoft.com/office/officeart/2005/8/layout/vList5"/>
    <dgm:cxn modelId="{7DF3AB1D-A8D6-4944-B197-CFBC93C9D5B3}" type="presParOf" srcId="{DD759F4D-FA26-405D-84CF-0A91CF6CDC06}" destId="{C082B4A9-69E3-4506-8442-9D932024B65B}" srcOrd="1" destOrd="0" presId="urn:microsoft.com/office/officeart/2005/8/layout/vList5"/>
    <dgm:cxn modelId="{072BF0C9-D00F-419C-AE30-A5CB0106F5B6}" type="presParOf" srcId="{9545B79D-4647-4D78-9896-714F90DCC9A2}" destId="{BD7536CD-DDB5-46B8-AB38-E27D5DE5419E}" srcOrd="1" destOrd="0" presId="urn:microsoft.com/office/officeart/2005/8/layout/vList5"/>
    <dgm:cxn modelId="{6DC771FC-6FD2-470C-8275-BA0F0D3CD043}" type="presParOf" srcId="{9545B79D-4647-4D78-9896-714F90DCC9A2}" destId="{69BEE7A7-B88A-4500-BDBB-DE119369AEEA}" srcOrd="2" destOrd="0" presId="urn:microsoft.com/office/officeart/2005/8/layout/vList5"/>
    <dgm:cxn modelId="{BC58BDC8-6676-4391-9101-C94562534DE1}" type="presParOf" srcId="{69BEE7A7-B88A-4500-BDBB-DE119369AEEA}" destId="{5B47E0DC-CA72-4ABA-A0DB-8DD945F14C4A}" srcOrd="0" destOrd="0" presId="urn:microsoft.com/office/officeart/2005/8/layout/vList5"/>
    <dgm:cxn modelId="{A6C51220-CF84-4C9D-852D-14E500721F31}" type="presParOf" srcId="{69BEE7A7-B88A-4500-BDBB-DE119369AEEA}" destId="{3AB10AF4-CFAB-4067-A09B-F945FD0F491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3F61F15-B4C9-4125-8C25-5E14AB45873D}" type="doc">
      <dgm:prSet loTypeId="urn:microsoft.com/office/officeart/2005/8/layout/vList5" loCatId="list" qsTypeId="urn:microsoft.com/office/officeart/2005/8/quickstyle/simple1" qsCatId="simple" csTypeId="urn:microsoft.com/office/officeart/2005/8/colors/colorful2" csCatId="colorful"/>
      <dgm:spPr/>
      <dgm:t>
        <a:bodyPr/>
        <a:lstStyle/>
        <a:p>
          <a:endParaRPr lang="en-US"/>
        </a:p>
      </dgm:t>
    </dgm:pt>
    <dgm:pt modelId="{7CB0FFD7-F90A-4EBF-802E-57DAC60A6B32}">
      <dgm:prSet custT="1"/>
      <dgm:spPr/>
      <dgm:t>
        <a:bodyPr/>
        <a:lstStyle/>
        <a:p>
          <a:r>
            <a:rPr lang="en-GB" sz="2400" dirty="0"/>
            <a:t>“Albanian runaways: They locked out the owners and emptied the houses” (Greek media)</a:t>
          </a:r>
          <a:endParaRPr lang="en-US" sz="2400" dirty="0"/>
        </a:p>
      </dgm:t>
    </dgm:pt>
    <dgm:pt modelId="{8F4327B9-531C-488A-A677-0F7E79574736}" type="parTrans" cxnId="{5923F3CF-4B5D-41BF-9110-5F96072FED3D}">
      <dgm:prSet/>
      <dgm:spPr/>
      <dgm:t>
        <a:bodyPr/>
        <a:lstStyle/>
        <a:p>
          <a:endParaRPr lang="en-US"/>
        </a:p>
      </dgm:t>
    </dgm:pt>
    <dgm:pt modelId="{DCBAF275-2EC8-49D5-BB0D-6E17E8E8556E}" type="sibTrans" cxnId="{5923F3CF-4B5D-41BF-9110-5F96072FED3D}">
      <dgm:prSet/>
      <dgm:spPr/>
      <dgm:t>
        <a:bodyPr/>
        <a:lstStyle/>
        <a:p>
          <a:endParaRPr lang="en-US"/>
        </a:p>
      </dgm:t>
    </dgm:pt>
    <dgm:pt modelId="{7DFE9BD2-DAAD-49B7-94DB-1438D01C1BDB}">
      <dgm:prSet custT="1"/>
      <dgm:spPr/>
      <dgm:t>
        <a:bodyPr/>
        <a:lstStyle/>
        <a:p>
          <a:r>
            <a:rPr lang="en-GB" sz="1600" dirty="0"/>
            <a:t>Reference to foreign citizenship</a:t>
          </a:r>
          <a:endParaRPr lang="en-US" sz="1600" dirty="0"/>
        </a:p>
      </dgm:t>
    </dgm:pt>
    <dgm:pt modelId="{CB9065D9-D2DF-4B99-8E08-0947186171CE}" type="parTrans" cxnId="{186B4A35-A5F5-4871-8E12-4F1A7A38B503}">
      <dgm:prSet/>
      <dgm:spPr/>
      <dgm:t>
        <a:bodyPr/>
        <a:lstStyle/>
        <a:p>
          <a:endParaRPr lang="en-US"/>
        </a:p>
      </dgm:t>
    </dgm:pt>
    <dgm:pt modelId="{72986AA4-A5AE-4130-B6CE-E7B16EA6D148}" type="sibTrans" cxnId="{186B4A35-A5F5-4871-8E12-4F1A7A38B503}">
      <dgm:prSet/>
      <dgm:spPr/>
      <dgm:t>
        <a:bodyPr/>
        <a:lstStyle/>
        <a:p>
          <a:endParaRPr lang="en-US"/>
        </a:p>
      </dgm:t>
    </dgm:pt>
    <dgm:pt modelId="{49F3045E-17BC-4BC6-ACD5-55C7B7213A97}">
      <dgm:prSet custT="1"/>
      <dgm:spPr/>
      <dgm:t>
        <a:bodyPr/>
        <a:lstStyle/>
        <a:p>
          <a:r>
            <a:rPr lang="en-GB" sz="1600" dirty="0"/>
            <a:t>Statement of allegation as fact </a:t>
          </a:r>
          <a:endParaRPr lang="en-US" sz="1600" dirty="0"/>
        </a:p>
      </dgm:t>
    </dgm:pt>
    <dgm:pt modelId="{3B41C258-18A0-4F2F-92D8-5E2B45C7B023}" type="parTrans" cxnId="{3ACFE746-2EC9-4181-B4F6-A57A18FFE656}">
      <dgm:prSet/>
      <dgm:spPr/>
      <dgm:t>
        <a:bodyPr/>
        <a:lstStyle/>
        <a:p>
          <a:endParaRPr lang="en-US"/>
        </a:p>
      </dgm:t>
    </dgm:pt>
    <dgm:pt modelId="{7912FC16-10B5-48CB-B0F9-A72E4E3B4040}" type="sibTrans" cxnId="{3ACFE746-2EC9-4181-B4F6-A57A18FFE656}">
      <dgm:prSet/>
      <dgm:spPr/>
      <dgm:t>
        <a:bodyPr/>
        <a:lstStyle/>
        <a:p>
          <a:endParaRPr lang="en-US"/>
        </a:p>
      </dgm:t>
    </dgm:pt>
    <dgm:pt modelId="{6D83F578-3BCE-4ADC-B198-EBB603A27B81}">
      <dgm:prSet custT="1"/>
      <dgm:spPr/>
      <dgm:t>
        <a:bodyPr/>
        <a:lstStyle/>
        <a:p>
          <a:r>
            <a:rPr lang="en-GB" sz="2400" dirty="0"/>
            <a:t>“…renowned for his stands in favour of Islam in France” (French media)</a:t>
          </a:r>
          <a:endParaRPr lang="en-US" sz="2400" dirty="0"/>
        </a:p>
      </dgm:t>
    </dgm:pt>
    <dgm:pt modelId="{38B24DE2-6B4F-4C05-85C0-EE662EC3F4E0}" type="parTrans" cxnId="{97762203-49BE-4D08-B1DC-ACA7050D9821}">
      <dgm:prSet/>
      <dgm:spPr/>
      <dgm:t>
        <a:bodyPr/>
        <a:lstStyle/>
        <a:p>
          <a:endParaRPr lang="en-US"/>
        </a:p>
      </dgm:t>
    </dgm:pt>
    <dgm:pt modelId="{5C11F78F-786A-4827-9B57-801986F8608F}" type="sibTrans" cxnId="{97762203-49BE-4D08-B1DC-ACA7050D9821}">
      <dgm:prSet/>
      <dgm:spPr/>
      <dgm:t>
        <a:bodyPr/>
        <a:lstStyle/>
        <a:p>
          <a:endParaRPr lang="en-US"/>
        </a:p>
      </dgm:t>
    </dgm:pt>
    <dgm:pt modelId="{C04ADD54-B6DC-4C70-9591-B33749A35954}">
      <dgm:prSet custT="1"/>
      <dgm:spPr/>
      <dgm:t>
        <a:bodyPr/>
        <a:lstStyle/>
        <a:p>
          <a:r>
            <a:rPr lang="en-GB" sz="1600" dirty="0"/>
            <a:t>Additional information that is irrelevant to the case at hand (alleged sexual assault) but that fuels a stereotype implying guilt</a:t>
          </a:r>
          <a:endParaRPr lang="en-US" sz="1600" dirty="0"/>
        </a:p>
      </dgm:t>
    </dgm:pt>
    <dgm:pt modelId="{CB2FE77F-3972-462E-9B25-2A2E51C05821}" type="parTrans" cxnId="{108EC149-0BC1-4192-A60D-71B30DC74952}">
      <dgm:prSet/>
      <dgm:spPr/>
      <dgm:t>
        <a:bodyPr/>
        <a:lstStyle/>
        <a:p>
          <a:endParaRPr lang="en-US"/>
        </a:p>
      </dgm:t>
    </dgm:pt>
    <dgm:pt modelId="{64FBD38B-50BD-4441-83ED-DBCF46DCFB06}" type="sibTrans" cxnId="{108EC149-0BC1-4192-A60D-71B30DC74952}">
      <dgm:prSet/>
      <dgm:spPr/>
      <dgm:t>
        <a:bodyPr/>
        <a:lstStyle/>
        <a:p>
          <a:endParaRPr lang="en-US"/>
        </a:p>
      </dgm:t>
    </dgm:pt>
    <dgm:pt modelId="{FC775568-1137-4519-8F4A-848028148409}">
      <dgm:prSet custT="1"/>
      <dgm:spPr/>
      <dgm:t>
        <a:bodyPr/>
        <a:lstStyle/>
        <a:p>
          <a:r>
            <a:rPr lang="en-GB" sz="1600" dirty="0"/>
            <a:t>Provides context of misconduct on basis of cultural incompatibility, the suspect being a Muslim.</a:t>
          </a:r>
          <a:endParaRPr lang="en-US" sz="1600" dirty="0"/>
        </a:p>
      </dgm:t>
    </dgm:pt>
    <dgm:pt modelId="{52BD153B-DD1B-4978-A135-10C70014EE6B}" type="parTrans" cxnId="{DFA22579-0780-4676-8A07-B9CCC8C1F924}">
      <dgm:prSet/>
      <dgm:spPr/>
      <dgm:t>
        <a:bodyPr/>
        <a:lstStyle/>
        <a:p>
          <a:endParaRPr lang="en-US"/>
        </a:p>
      </dgm:t>
    </dgm:pt>
    <dgm:pt modelId="{BF2D890B-4B08-4673-88CA-69B3A3BBADC6}" type="sibTrans" cxnId="{DFA22579-0780-4676-8A07-B9CCC8C1F924}">
      <dgm:prSet/>
      <dgm:spPr/>
      <dgm:t>
        <a:bodyPr/>
        <a:lstStyle/>
        <a:p>
          <a:endParaRPr lang="en-US"/>
        </a:p>
      </dgm:t>
    </dgm:pt>
    <dgm:pt modelId="{79284657-39F5-449C-A302-74607A2BA72D}" type="pres">
      <dgm:prSet presAssocID="{A3F61F15-B4C9-4125-8C25-5E14AB45873D}" presName="Name0" presStyleCnt="0">
        <dgm:presLayoutVars>
          <dgm:dir/>
          <dgm:animLvl val="lvl"/>
          <dgm:resizeHandles val="exact"/>
        </dgm:presLayoutVars>
      </dgm:prSet>
      <dgm:spPr/>
      <dgm:t>
        <a:bodyPr/>
        <a:lstStyle/>
        <a:p>
          <a:endParaRPr lang="hu-HU"/>
        </a:p>
      </dgm:t>
    </dgm:pt>
    <dgm:pt modelId="{E438972D-49DD-41CF-92EA-24E9F8CBC365}" type="pres">
      <dgm:prSet presAssocID="{7CB0FFD7-F90A-4EBF-802E-57DAC60A6B32}" presName="linNode" presStyleCnt="0"/>
      <dgm:spPr/>
    </dgm:pt>
    <dgm:pt modelId="{F9A17958-83A8-4769-AC0B-9A1584B5E34F}" type="pres">
      <dgm:prSet presAssocID="{7CB0FFD7-F90A-4EBF-802E-57DAC60A6B32}" presName="parentText" presStyleLbl="node1" presStyleIdx="0" presStyleCnt="2">
        <dgm:presLayoutVars>
          <dgm:chMax val="1"/>
          <dgm:bulletEnabled val="1"/>
        </dgm:presLayoutVars>
      </dgm:prSet>
      <dgm:spPr/>
      <dgm:t>
        <a:bodyPr/>
        <a:lstStyle/>
        <a:p>
          <a:endParaRPr lang="hu-HU"/>
        </a:p>
      </dgm:t>
    </dgm:pt>
    <dgm:pt modelId="{94B5BC30-7516-499A-A9F4-3B7D0E6835B3}" type="pres">
      <dgm:prSet presAssocID="{7CB0FFD7-F90A-4EBF-802E-57DAC60A6B32}" presName="descendantText" presStyleLbl="alignAccFollowNode1" presStyleIdx="0" presStyleCnt="2">
        <dgm:presLayoutVars>
          <dgm:bulletEnabled val="1"/>
        </dgm:presLayoutVars>
      </dgm:prSet>
      <dgm:spPr/>
      <dgm:t>
        <a:bodyPr/>
        <a:lstStyle/>
        <a:p>
          <a:endParaRPr lang="hu-HU"/>
        </a:p>
      </dgm:t>
    </dgm:pt>
    <dgm:pt modelId="{3D4BC594-C2C6-4E17-BB91-BCCD264285C2}" type="pres">
      <dgm:prSet presAssocID="{DCBAF275-2EC8-49D5-BB0D-6E17E8E8556E}" presName="sp" presStyleCnt="0"/>
      <dgm:spPr/>
    </dgm:pt>
    <dgm:pt modelId="{8173C886-D87E-4DDA-9F60-6CC48848F3C0}" type="pres">
      <dgm:prSet presAssocID="{6D83F578-3BCE-4ADC-B198-EBB603A27B81}" presName="linNode" presStyleCnt="0"/>
      <dgm:spPr/>
    </dgm:pt>
    <dgm:pt modelId="{3800946A-D114-4778-8EAA-79228C0D3718}" type="pres">
      <dgm:prSet presAssocID="{6D83F578-3BCE-4ADC-B198-EBB603A27B81}" presName="parentText" presStyleLbl="node1" presStyleIdx="1" presStyleCnt="2">
        <dgm:presLayoutVars>
          <dgm:chMax val="1"/>
          <dgm:bulletEnabled val="1"/>
        </dgm:presLayoutVars>
      </dgm:prSet>
      <dgm:spPr/>
      <dgm:t>
        <a:bodyPr/>
        <a:lstStyle/>
        <a:p>
          <a:endParaRPr lang="hu-HU"/>
        </a:p>
      </dgm:t>
    </dgm:pt>
    <dgm:pt modelId="{772A79C3-DE1A-454E-8C25-A386B3A3EB9F}" type="pres">
      <dgm:prSet presAssocID="{6D83F578-3BCE-4ADC-B198-EBB603A27B81}" presName="descendantText" presStyleLbl="alignAccFollowNode1" presStyleIdx="1" presStyleCnt="2">
        <dgm:presLayoutVars>
          <dgm:bulletEnabled val="1"/>
        </dgm:presLayoutVars>
      </dgm:prSet>
      <dgm:spPr/>
      <dgm:t>
        <a:bodyPr/>
        <a:lstStyle/>
        <a:p>
          <a:endParaRPr lang="hu-HU"/>
        </a:p>
      </dgm:t>
    </dgm:pt>
  </dgm:ptLst>
  <dgm:cxnLst>
    <dgm:cxn modelId="{1E13BDC9-9146-4F45-82E5-CC85603C162A}" type="presOf" srcId="{6D83F578-3BCE-4ADC-B198-EBB603A27B81}" destId="{3800946A-D114-4778-8EAA-79228C0D3718}" srcOrd="0" destOrd="0" presId="urn:microsoft.com/office/officeart/2005/8/layout/vList5"/>
    <dgm:cxn modelId="{DE46F663-B9CC-4E60-8439-88B3A9FFCA80}" type="presOf" srcId="{A3F61F15-B4C9-4125-8C25-5E14AB45873D}" destId="{79284657-39F5-449C-A302-74607A2BA72D}" srcOrd="0" destOrd="0" presId="urn:microsoft.com/office/officeart/2005/8/layout/vList5"/>
    <dgm:cxn modelId="{8BF49AC0-8CFC-480F-91A4-2A320E2C6D6B}" type="presOf" srcId="{49F3045E-17BC-4BC6-ACD5-55C7B7213A97}" destId="{94B5BC30-7516-499A-A9F4-3B7D0E6835B3}" srcOrd="0" destOrd="1" presId="urn:microsoft.com/office/officeart/2005/8/layout/vList5"/>
    <dgm:cxn modelId="{5923F3CF-4B5D-41BF-9110-5F96072FED3D}" srcId="{A3F61F15-B4C9-4125-8C25-5E14AB45873D}" destId="{7CB0FFD7-F90A-4EBF-802E-57DAC60A6B32}" srcOrd="0" destOrd="0" parTransId="{8F4327B9-531C-488A-A677-0F7E79574736}" sibTransId="{DCBAF275-2EC8-49D5-BB0D-6E17E8E8556E}"/>
    <dgm:cxn modelId="{186B4A35-A5F5-4871-8E12-4F1A7A38B503}" srcId="{7CB0FFD7-F90A-4EBF-802E-57DAC60A6B32}" destId="{7DFE9BD2-DAAD-49B7-94DB-1438D01C1BDB}" srcOrd="0" destOrd="0" parTransId="{CB9065D9-D2DF-4B99-8E08-0947186171CE}" sibTransId="{72986AA4-A5AE-4130-B6CE-E7B16EA6D148}"/>
    <dgm:cxn modelId="{3ACFE746-2EC9-4181-B4F6-A57A18FFE656}" srcId="{7CB0FFD7-F90A-4EBF-802E-57DAC60A6B32}" destId="{49F3045E-17BC-4BC6-ACD5-55C7B7213A97}" srcOrd="1" destOrd="0" parTransId="{3B41C258-18A0-4F2F-92D8-5E2B45C7B023}" sibTransId="{7912FC16-10B5-48CB-B0F9-A72E4E3B4040}"/>
    <dgm:cxn modelId="{97762203-49BE-4D08-B1DC-ACA7050D9821}" srcId="{A3F61F15-B4C9-4125-8C25-5E14AB45873D}" destId="{6D83F578-3BCE-4ADC-B198-EBB603A27B81}" srcOrd="1" destOrd="0" parTransId="{38B24DE2-6B4F-4C05-85C0-EE662EC3F4E0}" sibTransId="{5C11F78F-786A-4827-9B57-801986F8608F}"/>
    <dgm:cxn modelId="{17214FE2-81B7-4095-B0FA-1D1DA2FE1399}" type="presOf" srcId="{7DFE9BD2-DAAD-49B7-94DB-1438D01C1BDB}" destId="{94B5BC30-7516-499A-A9F4-3B7D0E6835B3}" srcOrd="0" destOrd="0" presId="urn:microsoft.com/office/officeart/2005/8/layout/vList5"/>
    <dgm:cxn modelId="{AAFEF728-0E7A-45C3-9248-90B1A10C7486}" type="presOf" srcId="{FC775568-1137-4519-8F4A-848028148409}" destId="{772A79C3-DE1A-454E-8C25-A386B3A3EB9F}" srcOrd="0" destOrd="1" presId="urn:microsoft.com/office/officeart/2005/8/layout/vList5"/>
    <dgm:cxn modelId="{C98EF459-316B-4681-9D51-91BBE699B697}" type="presOf" srcId="{C04ADD54-B6DC-4C70-9591-B33749A35954}" destId="{772A79C3-DE1A-454E-8C25-A386B3A3EB9F}" srcOrd="0" destOrd="0" presId="urn:microsoft.com/office/officeart/2005/8/layout/vList5"/>
    <dgm:cxn modelId="{B3A74313-251E-413D-B87B-CEB432C06BEC}" type="presOf" srcId="{7CB0FFD7-F90A-4EBF-802E-57DAC60A6B32}" destId="{F9A17958-83A8-4769-AC0B-9A1584B5E34F}" srcOrd="0" destOrd="0" presId="urn:microsoft.com/office/officeart/2005/8/layout/vList5"/>
    <dgm:cxn modelId="{DFA22579-0780-4676-8A07-B9CCC8C1F924}" srcId="{6D83F578-3BCE-4ADC-B198-EBB603A27B81}" destId="{FC775568-1137-4519-8F4A-848028148409}" srcOrd="1" destOrd="0" parTransId="{52BD153B-DD1B-4978-A135-10C70014EE6B}" sibTransId="{BF2D890B-4B08-4673-88CA-69B3A3BBADC6}"/>
    <dgm:cxn modelId="{108EC149-0BC1-4192-A60D-71B30DC74952}" srcId="{6D83F578-3BCE-4ADC-B198-EBB603A27B81}" destId="{C04ADD54-B6DC-4C70-9591-B33749A35954}" srcOrd="0" destOrd="0" parTransId="{CB2FE77F-3972-462E-9B25-2A2E51C05821}" sibTransId="{64FBD38B-50BD-4441-83ED-DBCF46DCFB06}"/>
    <dgm:cxn modelId="{B3DBBE24-277C-4E27-8BC0-6E9CB0D80351}" type="presParOf" srcId="{79284657-39F5-449C-A302-74607A2BA72D}" destId="{E438972D-49DD-41CF-92EA-24E9F8CBC365}" srcOrd="0" destOrd="0" presId="urn:microsoft.com/office/officeart/2005/8/layout/vList5"/>
    <dgm:cxn modelId="{6EF95E4A-E791-4CC4-8A5C-49A918368899}" type="presParOf" srcId="{E438972D-49DD-41CF-92EA-24E9F8CBC365}" destId="{F9A17958-83A8-4769-AC0B-9A1584B5E34F}" srcOrd="0" destOrd="0" presId="urn:microsoft.com/office/officeart/2005/8/layout/vList5"/>
    <dgm:cxn modelId="{04139B57-82B6-458E-A791-128B049BEBF6}" type="presParOf" srcId="{E438972D-49DD-41CF-92EA-24E9F8CBC365}" destId="{94B5BC30-7516-499A-A9F4-3B7D0E6835B3}" srcOrd="1" destOrd="0" presId="urn:microsoft.com/office/officeart/2005/8/layout/vList5"/>
    <dgm:cxn modelId="{3C0BD1B9-05EB-452D-843B-AA710A791049}" type="presParOf" srcId="{79284657-39F5-449C-A302-74607A2BA72D}" destId="{3D4BC594-C2C6-4E17-BB91-BCCD264285C2}" srcOrd="1" destOrd="0" presId="urn:microsoft.com/office/officeart/2005/8/layout/vList5"/>
    <dgm:cxn modelId="{327D7E4D-1759-43CF-A805-4910A50921DF}" type="presParOf" srcId="{79284657-39F5-449C-A302-74607A2BA72D}" destId="{8173C886-D87E-4DDA-9F60-6CC48848F3C0}" srcOrd="2" destOrd="0" presId="urn:microsoft.com/office/officeart/2005/8/layout/vList5"/>
    <dgm:cxn modelId="{38254E43-6A9E-4A68-99B6-A9FE428D34CF}" type="presParOf" srcId="{8173C886-D87E-4DDA-9F60-6CC48848F3C0}" destId="{3800946A-D114-4778-8EAA-79228C0D3718}" srcOrd="0" destOrd="0" presId="urn:microsoft.com/office/officeart/2005/8/layout/vList5"/>
    <dgm:cxn modelId="{BC52C9E9-A728-4B51-9645-E242289B7E65}" type="presParOf" srcId="{8173C886-D87E-4DDA-9F60-6CC48848F3C0}" destId="{772A79C3-DE1A-454E-8C25-A386B3A3EB9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7FFB0CF-7040-447D-84D9-1D9911A81E75}"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52CB2995-D0A0-4DC8-A8AF-258AA9989C62}">
      <dgm:prSet custT="1"/>
      <dgm:spPr/>
      <dgm:t>
        <a:bodyPr/>
        <a:lstStyle/>
        <a:p>
          <a:pPr>
            <a:defRPr b="1"/>
          </a:pPr>
          <a:r>
            <a:rPr lang="en-GB" sz="2400" dirty="0"/>
            <a:t>“A man with a restraining order kills his wife in Lepe [Huelva] and runs away” (Spanish media)</a:t>
          </a:r>
          <a:endParaRPr lang="en-US" sz="2400" dirty="0"/>
        </a:p>
      </dgm:t>
    </dgm:pt>
    <dgm:pt modelId="{87384E15-10FF-4A5A-B5C9-33B0E6C5F92E}" type="parTrans" cxnId="{71889AB1-8E5C-485D-A50B-745AD88088CA}">
      <dgm:prSet/>
      <dgm:spPr/>
      <dgm:t>
        <a:bodyPr/>
        <a:lstStyle/>
        <a:p>
          <a:endParaRPr lang="en-US"/>
        </a:p>
      </dgm:t>
    </dgm:pt>
    <dgm:pt modelId="{43246C55-A03E-4A5A-80AC-0822DCF80041}" type="sibTrans" cxnId="{71889AB1-8E5C-485D-A50B-745AD88088CA}">
      <dgm:prSet/>
      <dgm:spPr/>
      <dgm:t>
        <a:bodyPr/>
        <a:lstStyle/>
        <a:p>
          <a:endParaRPr lang="en-US"/>
        </a:p>
      </dgm:t>
    </dgm:pt>
    <dgm:pt modelId="{920DC049-D3A8-45ED-9166-76AA72A782E6}">
      <dgm:prSet custT="1"/>
      <dgm:spPr/>
      <dgm:t>
        <a:bodyPr/>
        <a:lstStyle/>
        <a:p>
          <a:r>
            <a:rPr lang="en-GB" sz="1600" dirty="0"/>
            <a:t>Statement of allegation as fact</a:t>
          </a:r>
          <a:endParaRPr lang="en-US" sz="1600" dirty="0"/>
        </a:p>
      </dgm:t>
    </dgm:pt>
    <dgm:pt modelId="{07F284BE-07F3-4574-B288-FCF8F6F3839B}" type="parTrans" cxnId="{B461DA07-14AE-40A4-A662-34B85E69F763}">
      <dgm:prSet/>
      <dgm:spPr/>
      <dgm:t>
        <a:bodyPr/>
        <a:lstStyle/>
        <a:p>
          <a:endParaRPr lang="en-US"/>
        </a:p>
      </dgm:t>
    </dgm:pt>
    <dgm:pt modelId="{8C1259DC-C1A7-4FE9-83A1-432D7325D15A}" type="sibTrans" cxnId="{B461DA07-14AE-40A4-A662-34B85E69F763}">
      <dgm:prSet/>
      <dgm:spPr/>
      <dgm:t>
        <a:bodyPr/>
        <a:lstStyle/>
        <a:p>
          <a:endParaRPr lang="en-US"/>
        </a:p>
      </dgm:t>
    </dgm:pt>
    <dgm:pt modelId="{C07020FB-641E-477F-B0A7-679E99586D5F}">
      <dgm:prSet custT="1"/>
      <dgm:spPr/>
      <dgm:t>
        <a:bodyPr/>
        <a:lstStyle/>
        <a:p>
          <a:r>
            <a:rPr lang="en-GB" sz="1600" dirty="0"/>
            <a:t>Use of “runs away” in conjunction with statement of suspicion as fact, implying guilt.</a:t>
          </a:r>
          <a:endParaRPr lang="en-US" sz="1600" dirty="0"/>
        </a:p>
      </dgm:t>
    </dgm:pt>
    <dgm:pt modelId="{6CC4356E-6E96-4942-84CB-79734E92B3EF}" type="parTrans" cxnId="{53BF3AA2-8A16-44E1-8A3A-F7448FCB4052}">
      <dgm:prSet/>
      <dgm:spPr/>
      <dgm:t>
        <a:bodyPr/>
        <a:lstStyle/>
        <a:p>
          <a:endParaRPr lang="en-US"/>
        </a:p>
      </dgm:t>
    </dgm:pt>
    <dgm:pt modelId="{DB428731-CD93-4344-96EE-0A989C13CFC1}" type="sibTrans" cxnId="{53BF3AA2-8A16-44E1-8A3A-F7448FCB4052}">
      <dgm:prSet/>
      <dgm:spPr/>
      <dgm:t>
        <a:bodyPr/>
        <a:lstStyle/>
        <a:p>
          <a:endParaRPr lang="en-US"/>
        </a:p>
      </dgm:t>
    </dgm:pt>
    <dgm:pt modelId="{585FA1C3-2DEC-4C7B-882C-66D655323DB2}">
      <dgm:prSet custT="1"/>
      <dgm:spPr/>
      <dgm:t>
        <a:bodyPr/>
        <a:lstStyle/>
        <a:p>
          <a:pPr>
            <a:defRPr b="1"/>
          </a:pPr>
          <a:r>
            <a:rPr lang="en-GB" sz="2400" dirty="0"/>
            <a:t>"Handcuffs on the mysterious owner of the ERCI NGO” (Greek media)</a:t>
          </a:r>
          <a:endParaRPr lang="en-US" sz="2400" dirty="0"/>
        </a:p>
      </dgm:t>
    </dgm:pt>
    <dgm:pt modelId="{9DF0AE31-2B0E-430E-8270-2AD1E76040D0}" type="parTrans" cxnId="{FB21427F-6D3D-4A27-8ECD-2849B7D74399}">
      <dgm:prSet/>
      <dgm:spPr/>
      <dgm:t>
        <a:bodyPr/>
        <a:lstStyle/>
        <a:p>
          <a:endParaRPr lang="en-US"/>
        </a:p>
      </dgm:t>
    </dgm:pt>
    <dgm:pt modelId="{A5F889D5-2B3D-4CC9-B952-3A2D7195E3C0}" type="sibTrans" cxnId="{FB21427F-6D3D-4A27-8ECD-2849B7D74399}">
      <dgm:prSet/>
      <dgm:spPr/>
      <dgm:t>
        <a:bodyPr/>
        <a:lstStyle/>
        <a:p>
          <a:endParaRPr lang="en-US"/>
        </a:p>
      </dgm:t>
    </dgm:pt>
    <dgm:pt modelId="{AA403DB8-DF00-4005-B60B-58D7FA52A939}">
      <dgm:prSet custT="1"/>
      <dgm:spPr/>
      <dgm:t>
        <a:bodyPr/>
        <a:lstStyle/>
        <a:p>
          <a:r>
            <a:rPr lang="en-GB" sz="1600" dirty="0"/>
            <a:t>Reference to handcuffs, implying guilt</a:t>
          </a:r>
          <a:endParaRPr lang="en-US" sz="1600" dirty="0"/>
        </a:p>
      </dgm:t>
    </dgm:pt>
    <dgm:pt modelId="{97D210E1-99A2-4542-B7C7-73AA81CDD39B}" type="parTrans" cxnId="{D9E3DB80-D6D7-4B3A-AF05-33EA2576AA3C}">
      <dgm:prSet/>
      <dgm:spPr/>
      <dgm:t>
        <a:bodyPr/>
        <a:lstStyle/>
        <a:p>
          <a:endParaRPr lang="en-US"/>
        </a:p>
      </dgm:t>
    </dgm:pt>
    <dgm:pt modelId="{AB8FE218-7D2D-49C8-B0BD-8036D705A1B6}" type="sibTrans" cxnId="{D9E3DB80-D6D7-4B3A-AF05-33EA2576AA3C}">
      <dgm:prSet/>
      <dgm:spPr/>
      <dgm:t>
        <a:bodyPr/>
        <a:lstStyle/>
        <a:p>
          <a:endParaRPr lang="en-US"/>
        </a:p>
      </dgm:t>
    </dgm:pt>
    <dgm:pt modelId="{AC14289E-AF85-41C6-A724-825E24FD2CC3}">
      <dgm:prSet custT="1"/>
      <dgm:spPr/>
      <dgm:t>
        <a:bodyPr/>
        <a:lstStyle/>
        <a:p>
          <a:r>
            <a:rPr lang="en-GB" sz="1600" dirty="0"/>
            <a:t>Use of laden term ‘mysterious’ implying justification of suspicion</a:t>
          </a:r>
          <a:endParaRPr lang="en-US" sz="1600" dirty="0"/>
        </a:p>
      </dgm:t>
    </dgm:pt>
    <dgm:pt modelId="{54AAEA4D-6657-4A02-B05F-022EE0A34DD5}" type="parTrans" cxnId="{783F5686-6C1B-44A8-8A92-410FC6303067}">
      <dgm:prSet/>
      <dgm:spPr/>
      <dgm:t>
        <a:bodyPr/>
        <a:lstStyle/>
        <a:p>
          <a:endParaRPr lang="en-US"/>
        </a:p>
      </dgm:t>
    </dgm:pt>
    <dgm:pt modelId="{BF93261C-BD85-4FE1-A098-3B7F4BDAE2C9}" type="sibTrans" cxnId="{783F5686-6C1B-44A8-8A92-410FC6303067}">
      <dgm:prSet/>
      <dgm:spPr/>
      <dgm:t>
        <a:bodyPr/>
        <a:lstStyle/>
        <a:p>
          <a:endParaRPr lang="en-US"/>
        </a:p>
      </dgm:t>
    </dgm:pt>
    <dgm:pt modelId="{5A6F3474-F2C7-4996-A188-08CC2713BBAB}" type="pres">
      <dgm:prSet presAssocID="{27FFB0CF-7040-447D-84D9-1D9911A81E75}" presName="Name0" presStyleCnt="0">
        <dgm:presLayoutVars>
          <dgm:dir/>
          <dgm:animLvl val="lvl"/>
          <dgm:resizeHandles val="exact"/>
        </dgm:presLayoutVars>
      </dgm:prSet>
      <dgm:spPr/>
      <dgm:t>
        <a:bodyPr/>
        <a:lstStyle/>
        <a:p>
          <a:endParaRPr lang="hu-HU"/>
        </a:p>
      </dgm:t>
    </dgm:pt>
    <dgm:pt modelId="{23A3E9C4-1294-4A94-9711-6261856ADC07}" type="pres">
      <dgm:prSet presAssocID="{52CB2995-D0A0-4DC8-A8AF-258AA9989C62}" presName="composite" presStyleCnt="0"/>
      <dgm:spPr/>
    </dgm:pt>
    <dgm:pt modelId="{09D256F3-7105-4EA3-A863-475631CD0E2F}" type="pres">
      <dgm:prSet presAssocID="{52CB2995-D0A0-4DC8-A8AF-258AA9989C62}" presName="parTx" presStyleLbl="alignNode1" presStyleIdx="0" presStyleCnt="2">
        <dgm:presLayoutVars>
          <dgm:chMax val="0"/>
          <dgm:chPref val="0"/>
          <dgm:bulletEnabled val="1"/>
        </dgm:presLayoutVars>
      </dgm:prSet>
      <dgm:spPr/>
      <dgm:t>
        <a:bodyPr/>
        <a:lstStyle/>
        <a:p>
          <a:endParaRPr lang="hu-HU"/>
        </a:p>
      </dgm:t>
    </dgm:pt>
    <dgm:pt modelId="{990B66B3-F351-4DF7-A52F-4F0B6ADF81C1}" type="pres">
      <dgm:prSet presAssocID="{52CB2995-D0A0-4DC8-A8AF-258AA9989C62}" presName="desTx" presStyleLbl="alignAccFollowNode1" presStyleIdx="0" presStyleCnt="2">
        <dgm:presLayoutVars>
          <dgm:bulletEnabled val="1"/>
        </dgm:presLayoutVars>
      </dgm:prSet>
      <dgm:spPr/>
      <dgm:t>
        <a:bodyPr/>
        <a:lstStyle/>
        <a:p>
          <a:endParaRPr lang="hu-HU"/>
        </a:p>
      </dgm:t>
    </dgm:pt>
    <dgm:pt modelId="{C6687F80-287E-424D-B6D4-7B9A9492EA88}" type="pres">
      <dgm:prSet presAssocID="{43246C55-A03E-4A5A-80AC-0822DCF80041}" presName="space" presStyleCnt="0"/>
      <dgm:spPr/>
    </dgm:pt>
    <dgm:pt modelId="{C6FF574A-4A48-4687-8B3F-99DDC9FE0E50}" type="pres">
      <dgm:prSet presAssocID="{585FA1C3-2DEC-4C7B-882C-66D655323DB2}" presName="composite" presStyleCnt="0"/>
      <dgm:spPr/>
    </dgm:pt>
    <dgm:pt modelId="{73B16FF5-ADB6-4625-9303-956F3E3ADB6F}" type="pres">
      <dgm:prSet presAssocID="{585FA1C3-2DEC-4C7B-882C-66D655323DB2}" presName="parTx" presStyleLbl="alignNode1" presStyleIdx="1" presStyleCnt="2">
        <dgm:presLayoutVars>
          <dgm:chMax val="0"/>
          <dgm:chPref val="0"/>
          <dgm:bulletEnabled val="1"/>
        </dgm:presLayoutVars>
      </dgm:prSet>
      <dgm:spPr/>
      <dgm:t>
        <a:bodyPr/>
        <a:lstStyle/>
        <a:p>
          <a:endParaRPr lang="hu-HU"/>
        </a:p>
      </dgm:t>
    </dgm:pt>
    <dgm:pt modelId="{A396277B-9C4A-432D-B7AD-2737DC6E1246}" type="pres">
      <dgm:prSet presAssocID="{585FA1C3-2DEC-4C7B-882C-66D655323DB2}" presName="desTx" presStyleLbl="alignAccFollowNode1" presStyleIdx="1" presStyleCnt="2">
        <dgm:presLayoutVars>
          <dgm:bulletEnabled val="1"/>
        </dgm:presLayoutVars>
      </dgm:prSet>
      <dgm:spPr/>
      <dgm:t>
        <a:bodyPr/>
        <a:lstStyle/>
        <a:p>
          <a:endParaRPr lang="hu-HU"/>
        </a:p>
      </dgm:t>
    </dgm:pt>
  </dgm:ptLst>
  <dgm:cxnLst>
    <dgm:cxn modelId="{D9E3DB80-D6D7-4B3A-AF05-33EA2576AA3C}" srcId="{585FA1C3-2DEC-4C7B-882C-66D655323DB2}" destId="{AA403DB8-DF00-4005-B60B-58D7FA52A939}" srcOrd="0" destOrd="0" parTransId="{97D210E1-99A2-4542-B7C7-73AA81CDD39B}" sibTransId="{AB8FE218-7D2D-49C8-B0BD-8036D705A1B6}"/>
    <dgm:cxn modelId="{4741E9D0-67D0-4DF2-816A-66964B17D3AA}" type="presOf" srcId="{AA403DB8-DF00-4005-B60B-58D7FA52A939}" destId="{A396277B-9C4A-432D-B7AD-2737DC6E1246}" srcOrd="0" destOrd="0" presId="urn:microsoft.com/office/officeart/2005/8/layout/hList1"/>
    <dgm:cxn modelId="{148294DF-2174-4A71-BEFD-8BE720491E44}" type="presOf" srcId="{585FA1C3-2DEC-4C7B-882C-66D655323DB2}" destId="{73B16FF5-ADB6-4625-9303-956F3E3ADB6F}" srcOrd="0" destOrd="0" presId="urn:microsoft.com/office/officeart/2005/8/layout/hList1"/>
    <dgm:cxn modelId="{D6A64A44-0EAD-4E58-9797-83F73F45891C}" type="presOf" srcId="{52CB2995-D0A0-4DC8-A8AF-258AA9989C62}" destId="{09D256F3-7105-4EA3-A863-475631CD0E2F}" srcOrd="0" destOrd="0" presId="urn:microsoft.com/office/officeart/2005/8/layout/hList1"/>
    <dgm:cxn modelId="{B461DA07-14AE-40A4-A662-34B85E69F763}" srcId="{52CB2995-D0A0-4DC8-A8AF-258AA9989C62}" destId="{920DC049-D3A8-45ED-9166-76AA72A782E6}" srcOrd="0" destOrd="0" parTransId="{07F284BE-07F3-4574-B288-FCF8F6F3839B}" sibTransId="{8C1259DC-C1A7-4FE9-83A1-432D7325D15A}"/>
    <dgm:cxn modelId="{53BF3AA2-8A16-44E1-8A3A-F7448FCB4052}" srcId="{52CB2995-D0A0-4DC8-A8AF-258AA9989C62}" destId="{C07020FB-641E-477F-B0A7-679E99586D5F}" srcOrd="1" destOrd="0" parTransId="{6CC4356E-6E96-4942-84CB-79734E92B3EF}" sibTransId="{DB428731-CD93-4344-96EE-0A989C13CFC1}"/>
    <dgm:cxn modelId="{FB21427F-6D3D-4A27-8ECD-2849B7D74399}" srcId="{27FFB0CF-7040-447D-84D9-1D9911A81E75}" destId="{585FA1C3-2DEC-4C7B-882C-66D655323DB2}" srcOrd="1" destOrd="0" parTransId="{9DF0AE31-2B0E-430E-8270-2AD1E76040D0}" sibTransId="{A5F889D5-2B3D-4CC9-B952-3A2D7195E3C0}"/>
    <dgm:cxn modelId="{56565381-4A20-4827-8462-06D4DD638CCA}" type="presOf" srcId="{27FFB0CF-7040-447D-84D9-1D9911A81E75}" destId="{5A6F3474-F2C7-4996-A188-08CC2713BBAB}" srcOrd="0" destOrd="0" presId="urn:microsoft.com/office/officeart/2005/8/layout/hList1"/>
    <dgm:cxn modelId="{262BAD5D-1372-4555-BD8B-20EA30039EAA}" type="presOf" srcId="{C07020FB-641E-477F-B0A7-679E99586D5F}" destId="{990B66B3-F351-4DF7-A52F-4F0B6ADF81C1}" srcOrd="0" destOrd="1" presId="urn:microsoft.com/office/officeart/2005/8/layout/hList1"/>
    <dgm:cxn modelId="{71889AB1-8E5C-485D-A50B-745AD88088CA}" srcId="{27FFB0CF-7040-447D-84D9-1D9911A81E75}" destId="{52CB2995-D0A0-4DC8-A8AF-258AA9989C62}" srcOrd="0" destOrd="0" parTransId="{87384E15-10FF-4A5A-B5C9-33B0E6C5F92E}" sibTransId="{43246C55-A03E-4A5A-80AC-0822DCF80041}"/>
    <dgm:cxn modelId="{783F5686-6C1B-44A8-8A92-410FC6303067}" srcId="{585FA1C3-2DEC-4C7B-882C-66D655323DB2}" destId="{AC14289E-AF85-41C6-A724-825E24FD2CC3}" srcOrd="1" destOrd="0" parTransId="{54AAEA4D-6657-4A02-B05F-022EE0A34DD5}" sibTransId="{BF93261C-BD85-4FE1-A098-3B7F4BDAE2C9}"/>
    <dgm:cxn modelId="{7649787D-0790-419B-A07D-9A18649EC299}" type="presOf" srcId="{AC14289E-AF85-41C6-A724-825E24FD2CC3}" destId="{A396277B-9C4A-432D-B7AD-2737DC6E1246}" srcOrd="0" destOrd="1" presId="urn:microsoft.com/office/officeart/2005/8/layout/hList1"/>
    <dgm:cxn modelId="{2D4238A4-00B0-45F8-869C-6EED2B017681}" type="presOf" srcId="{920DC049-D3A8-45ED-9166-76AA72A782E6}" destId="{990B66B3-F351-4DF7-A52F-4F0B6ADF81C1}" srcOrd="0" destOrd="0" presId="urn:microsoft.com/office/officeart/2005/8/layout/hList1"/>
    <dgm:cxn modelId="{8B6BD5FF-9384-45FC-8AF4-6A45C7C60E5B}" type="presParOf" srcId="{5A6F3474-F2C7-4996-A188-08CC2713BBAB}" destId="{23A3E9C4-1294-4A94-9711-6261856ADC07}" srcOrd="0" destOrd="0" presId="urn:microsoft.com/office/officeart/2005/8/layout/hList1"/>
    <dgm:cxn modelId="{017FED8B-68EE-47B4-A7A6-26158FFB2D8A}" type="presParOf" srcId="{23A3E9C4-1294-4A94-9711-6261856ADC07}" destId="{09D256F3-7105-4EA3-A863-475631CD0E2F}" srcOrd="0" destOrd="0" presId="urn:microsoft.com/office/officeart/2005/8/layout/hList1"/>
    <dgm:cxn modelId="{703EEEEB-A3C0-44C3-8379-B8884CD959AB}" type="presParOf" srcId="{23A3E9C4-1294-4A94-9711-6261856ADC07}" destId="{990B66B3-F351-4DF7-A52F-4F0B6ADF81C1}" srcOrd="1" destOrd="0" presId="urn:microsoft.com/office/officeart/2005/8/layout/hList1"/>
    <dgm:cxn modelId="{EB939DEA-B6D2-4435-995A-BE5A32BD80BA}" type="presParOf" srcId="{5A6F3474-F2C7-4996-A188-08CC2713BBAB}" destId="{C6687F80-287E-424D-B6D4-7B9A9492EA88}" srcOrd="1" destOrd="0" presId="urn:microsoft.com/office/officeart/2005/8/layout/hList1"/>
    <dgm:cxn modelId="{618BF6D9-489F-4BE0-A4E2-AF210F7E1CD2}" type="presParOf" srcId="{5A6F3474-F2C7-4996-A188-08CC2713BBAB}" destId="{C6FF574A-4A48-4687-8B3F-99DDC9FE0E50}" srcOrd="2" destOrd="0" presId="urn:microsoft.com/office/officeart/2005/8/layout/hList1"/>
    <dgm:cxn modelId="{7EE45113-0C20-42D3-B236-7D483FA649DF}" type="presParOf" srcId="{C6FF574A-4A48-4687-8B3F-99DDC9FE0E50}" destId="{73B16FF5-ADB6-4625-9303-956F3E3ADB6F}" srcOrd="0" destOrd="0" presId="urn:microsoft.com/office/officeart/2005/8/layout/hList1"/>
    <dgm:cxn modelId="{1DEE741F-D079-4CA4-9934-90D6A5EF0467}" type="presParOf" srcId="{C6FF574A-4A48-4687-8B3F-99DDC9FE0E50}" destId="{A396277B-9C4A-432D-B7AD-2737DC6E124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601434-4128-402D-BCF7-C7633537702D}">
      <dsp:nvSpPr>
        <dsp:cNvPr id="0" name=""/>
        <dsp:cNvSpPr/>
      </dsp:nvSpPr>
      <dsp:spPr>
        <a:xfrm>
          <a:off x="317699" y="121908"/>
          <a:ext cx="985412" cy="98541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17B7E6-3793-4D0B-A731-D0AE3691D018}">
      <dsp:nvSpPr>
        <dsp:cNvPr id="0" name=""/>
        <dsp:cNvSpPr/>
      </dsp:nvSpPr>
      <dsp:spPr>
        <a:xfrm>
          <a:off x="527704" y="331914"/>
          <a:ext cx="565400" cy="565400"/>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97D2C8F-E743-4246-8B3B-1D0B32946C4B}">
      <dsp:nvSpPr>
        <dsp:cNvPr id="0" name=""/>
        <dsp:cNvSpPr/>
      </dsp:nvSpPr>
      <dsp:spPr>
        <a:xfrm>
          <a:off x="2690" y="1414252"/>
          <a:ext cx="1615429" cy="64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33450">
            <a:lnSpc>
              <a:spcPct val="100000"/>
            </a:lnSpc>
            <a:spcBef>
              <a:spcPct val="0"/>
            </a:spcBef>
            <a:spcAft>
              <a:spcPct val="35000"/>
            </a:spcAft>
            <a:defRPr cap="all"/>
          </a:pPr>
          <a:r>
            <a:rPr lang="en-AU" sz="2100" kern="1200"/>
            <a:t>Labour</a:t>
          </a:r>
          <a:endParaRPr lang="en-US" sz="2100" kern="1200"/>
        </a:p>
      </dsp:txBody>
      <dsp:txXfrm>
        <a:off x="2690" y="1414252"/>
        <a:ext cx="1615429" cy="646171"/>
      </dsp:txXfrm>
    </dsp:sp>
    <dsp:sp modelId="{7D51896B-2D34-48BF-9ECA-AFD76E7E4FCD}">
      <dsp:nvSpPr>
        <dsp:cNvPr id="0" name=""/>
        <dsp:cNvSpPr/>
      </dsp:nvSpPr>
      <dsp:spPr>
        <a:xfrm>
          <a:off x="2215829" y="121908"/>
          <a:ext cx="985412" cy="9854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5D5C33-0043-41A5-A7D6-7544551B3815}">
      <dsp:nvSpPr>
        <dsp:cNvPr id="0" name=""/>
        <dsp:cNvSpPr/>
      </dsp:nvSpPr>
      <dsp:spPr>
        <a:xfrm>
          <a:off x="2425834" y="331914"/>
          <a:ext cx="565400" cy="565400"/>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92B5EAE-4EE6-4F4A-B5A0-A3BFD00FC13F}">
      <dsp:nvSpPr>
        <dsp:cNvPr id="0" name=""/>
        <dsp:cNvSpPr/>
      </dsp:nvSpPr>
      <dsp:spPr>
        <a:xfrm>
          <a:off x="1900820" y="1414252"/>
          <a:ext cx="1615429" cy="64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33450">
            <a:lnSpc>
              <a:spcPct val="100000"/>
            </a:lnSpc>
            <a:spcBef>
              <a:spcPct val="0"/>
            </a:spcBef>
            <a:spcAft>
              <a:spcPct val="35000"/>
            </a:spcAft>
            <a:defRPr cap="all"/>
          </a:pPr>
          <a:r>
            <a:rPr lang="en-AU" sz="2100" kern="1200"/>
            <a:t>Employment</a:t>
          </a:r>
          <a:endParaRPr lang="en-US" sz="2100" kern="1200"/>
        </a:p>
      </dsp:txBody>
      <dsp:txXfrm>
        <a:off x="1900820" y="1414252"/>
        <a:ext cx="1615429" cy="646171"/>
      </dsp:txXfrm>
    </dsp:sp>
    <dsp:sp modelId="{3174C0A5-79B7-4588-8CEC-9747D259FC4A}">
      <dsp:nvSpPr>
        <dsp:cNvPr id="0" name=""/>
        <dsp:cNvSpPr/>
      </dsp:nvSpPr>
      <dsp:spPr>
        <a:xfrm>
          <a:off x="4113958" y="121908"/>
          <a:ext cx="985412" cy="98541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FFA051-1468-4F2E-B63C-114A07BAEB0A}">
      <dsp:nvSpPr>
        <dsp:cNvPr id="0" name=""/>
        <dsp:cNvSpPr/>
      </dsp:nvSpPr>
      <dsp:spPr>
        <a:xfrm>
          <a:off x="4323964" y="331914"/>
          <a:ext cx="565400" cy="565400"/>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C5FF63-63B9-449F-85A7-C69F0BB508D3}">
      <dsp:nvSpPr>
        <dsp:cNvPr id="0" name=""/>
        <dsp:cNvSpPr/>
      </dsp:nvSpPr>
      <dsp:spPr>
        <a:xfrm>
          <a:off x="3798950" y="1414252"/>
          <a:ext cx="1615429" cy="64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33450">
            <a:lnSpc>
              <a:spcPct val="100000"/>
            </a:lnSpc>
            <a:spcBef>
              <a:spcPct val="0"/>
            </a:spcBef>
            <a:spcAft>
              <a:spcPct val="35000"/>
            </a:spcAft>
            <a:defRPr cap="all"/>
          </a:pPr>
          <a:r>
            <a:rPr lang="en-AU" sz="2100" kern="1200"/>
            <a:t>Ethical</a:t>
          </a:r>
          <a:endParaRPr lang="en-US" sz="2100" kern="1200"/>
        </a:p>
      </dsp:txBody>
      <dsp:txXfrm>
        <a:off x="3798950" y="1414252"/>
        <a:ext cx="1615429" cy="646171"/>
      </dsp:txXfrm>
    </dsp:sp>
    <dsp:sp modelId="{F4D9F28D-8EC1-4389-8C76-5F256C41EFC7}">
      <dsp:nvSpPr>
        <dsp:cNvPr id="0" name=""/>
        <dsp:cNvSpPr/>
      </dsp:nvSpPr>
      <dsp:spPr>
        <a:xfrm>
          <a:off x="6012088" y="121908"/>
          <a:ext cx="985412" cy="985412"/>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D9870FF-F52C-476C-A224-604B04D229AF}">
      <dsp:nvSpPr>
        <dsp:cNvPr id="0" name=""/>
        <dsp:cNvSpPr/>
      </dsp:nvSpPr>
      <dsp:spPr>
        <a:xfrm>
          <a:off x="6222094" y="331914"/>
          <a:ext cx="565400" cy="565400"/>
        </a:xfrm>
        <a:prstGeom prst="rect">
          <a:avLst/>
        </a:prstGeom>
        <a:blipFill>
          <a:blip xmlns:r="http://schemas.openxmlformats.org/officeDocument/2006/relationships"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B617DA9-3AA1-468A-85BC-DF714CE82BB1}">
      <dsp:nvSpPr>
        <dsp:cNvPr id="0" name=""/>
        <dsp:cNvSpPr/>
      </dsp:nvSpPr>
      <dsp:spPr>
        <a:xfrm>
          <a:off x="5697079" y="1414252"/>
          <a:ext cx="1615429" cy="64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33450">
            <a:lnSpc>
              <a:spcPct val="100000"/>
            </a:lnSpc>
            <a:spcBef>
              <a:spcPct val="0"/>
            </a:spcBef>
            <a:spcAft>
              <a:spcPct val="35000"/>
            </a:spcAft>
            <a:defRPr cap="all"/>
          </a:pPr>
          <a:r>
            <a:rPr lang="en-AU" sz="2100" kern="1200"/>
            <a:t>Financial</a:t>
          </a:r>
          <a:endParaRPr lang="en-US" sz="2100" kern="1200"/>
        </a:p>
      </dsp:txBody>
      <dsp:txXfrm>
        <a:off x="5697079" y="1414252"/>
        <a:ext cx="1615429" cy="646171"/>
      </dsp:txXfrm>
    </dsp:sp>
    <dsp:sp modelId="{70C0C369-AC77-467E-A39C-3B198B6D939D}">
      <dsp:nvSpPr>
        <dsp:cNvPr id="0" name=""/>
        <dsp:cNvSpPr/>
      </dsp:nvSpPr>
      <dsp:spPr>
        <a:xfrm>
          <a:off x="1266764" y="2464281"/>
          <a:ext cx="985412" cy="985412"/>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99B3C1-F433-4081-B2B3-668D39150360}">
      <dsp:nvSpPr>
        <dsp:cNvPr id="0" name=""/>
        <dsp:cNvSpPr/>
      </dsp:nvSpPr>
      <dsp:spPr>
        <a:xfrm>
          <a:off x="1476769" y="2674287"/>
          <a:ext cx="565400" cy="565400"/>
        </a:xfrm>
        <a:prstGeom prst="rect">
          <a:avLst/>
        </a:prstGeom>
        <a:blipFill>
          <a:blip xmlns:r="http://schemas.openxmlformats.org/officeDocument/2006/relationships" r:embed="rId9" cstate="hq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C53147F-8FED-42F5-9CBA-374F757B58CE}">
      <dsp:nvSpPr>
        <dsp:cNvPr id="0" name=""/>
        <dsp:cNvSpPr/>
      </dsp:nvSpPr>
      <dsp:spPr>
        <a:xfrm>
          <a:off x="951755" y="3756625"/>
          <a:ext cx="1615429" cy="64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33450">
            <a:lnSpc>
              <a:spcPct val="100000"/>
            </a:lnSpc>
            <a:spcBef>
              <a:spcPct val="0"/>
            </a:spcBef>
            <a:spcAft>
              <a:spcPct val="35000"/>
            </a:spcAft>
            <a:defRPr cap="all"/>
          </a:pPr>
          <a:r>
            <a:rPr lang="en-AU" sz="2100" kern="1200"/>
            <a:t>Cultural</a:t>
          </a:r>
          <a:endParaRPr lang="en-US" sz="2100" kern="1200"/>
        </a:p>
      </dsp:txBody>
      <dsp:txXfrm>
        <a:off x="951755" y="3756625"/>
        <a:ext cx="1615429" cy="646171"/>
      </dsp:txXfrm>
    </dsp:sp>
    <dsp:sp modelId="{6C1850A5-427F-43CE-A940-9F1BEC266814}">
      <dsp:nvSpPr>
        <dsp:cNvPr id="0" name=""/>
        <dsp:cNvSpPr/>
      </dsp:nvSpPr>
      <dsp:spPr>
        <a:xfrm>
          <a:off x="3164893" y="2464281"/>
          <a:ext cx="985412" cy="98541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C4F7F0-A9FB-49F0-B46C-6452D32F31CA}">
      <dsp:nvSpPr>
        <dsp:cNvPr id="0" name=""/>
        <dsp:cNvSpPr/>
      </dsp:nvSpPr>
      <dsp:spPr>
        <a:xfrm>
          <a:off x="3374899" y="2674287"/>
          <a:ext cx="565400" cy="565400"/>
        </a:xfrm>
        <a:prstGeom prst="rect">
          <a:avLst/>
        </a:prstGeom>
        <a:blipFill>
          <a:blip xmlns:r="http://schemas.openxmlformats.org/officeDocument/2006/relationships" r:embed="rId11" cstate="hq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0784F9-C079-4943-A8C3-020785068B5C}">
      <dsp:nvSpPr>
        <dsp:cNvPr id="0" name=""/>
        <dsp:cNvSpPr/>
      </dsp:nvSpPr>
      <dsp:spPr>
        <a:xfrm>
          <a:off x="2849885" y="3756625"/>
          <a:ext cx="1615429" cy="64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33450">
            <a:lnSpc>
              <a:spcPct val="100000"/>
            </a:lnSpc>
            <a:spcBef>
              <a:spcPct val="0"/>
            </a:spcBef>
            <a:spcAft>
              <a:spcPct val="35000"/>
            </a:spcAft>
            <a:defRPr cap="all"/>
          </a:pPr>
          <a:r>
            <a:rPr lang="en-AU" sz="2100" kern="1200"/>
            <a:t>Economic</a:t>
          </a:r>
          <a:endParaRPr lang="en-US" sz="2100" kern="1200"/>
        </a:p>
      </dsp:txBody>
      <dsp:txXfrm>
        <a:off x="2849885" y="3756625"/>
        <a:ext cx="1615429" cy="646171"/>
      </dsp:txXfrm>
    </dsp:sp>
    <dsp:sp modelId="{3C3474B6-34B0-49B5-AA4C-C010136D2232}">
      <dsp:nvSpPr>
        <dsp:cNvPr id="0" name=""/>
        <dsp:cNvSpPr/>
      </dsp:nvSpPr>
      <dsp:spPr>
        <a:xfrm>
          <a:off x="5063023" y="2464281"/>
          <a:ext cx="985412" cy="9854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C44F43-02B6-4ADB-AA4D-5823D0DC5031}">
      <dsp:nvSpPr>
        <dsp:cNvPr id="0" name=""/>
        <dsp:cNvSpPr/>
      </dsp:nvSpPr>
      <dsp:spPr>
        <a:xfrm>
          <a:off x="5273029" y="2674287"/>
          <a:ext cx="565400" cy="565400"/>
        </a:xfrm>
        <a:prstGeom prst="rect">
          <a:avLst/>
        </a:prstGeom>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5EDC474-46BE-4BC8-9402-C5E03FCB5EB0}">
      <dsp:nvSpPr>
        <dsp:cNvPr id="0" name=""/>
        <dsp:cNvSpPr/>
      </dsp:nvSpPr>
      <dsp:spPr>
        <a:xfrm>
          <a:off x="4748015" y="3756625"/>
          <a:ext cx="1615429" cy="64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33450">
            <a:lnSpc>
              <a:spcPct val="100000"/>
            </a:lnSpc>
            <a:spcBef>
              <a:spcPct val="0"/>
            </a:spcBef>
            <a:spcAft>
              <a:spcPct val="35000"/>
            </a:spcAft>
            <a:defRPr cap="all"/>
          </a:pPr>
          <a:r>
            <a:rPr lang="en-AU" sz="2100" kern="1200"/>
            <a:t>Political</a:t>
          </a:r>
          <a:endParaRPr lang="en-US" sz="2100" kern="1200"/>
        </a:p>
      </dsp:txBody>
      <dsp:txXfrm>
        <a:off x="4748015" y="3756625"/>
        <a:ext cx="1615429" cy="64617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B5BC30-7516-499A-A9F4-3B7D0E6835B3}">
      <dsp:nvSpPr>
        <dsp:cNvPr id="0" name=""/>
        <dsp:cNvSpPr/>
      </dsp:nvSpPr>
      <dsp:spPr>
        <a:xfrm rot="5400000">
          <a:off x="5410072" y="-1189323"/>
          <a:ext cx="3481070" cy="6729984"/>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GB" sz="1600" kern="1200" dirty="0"/>
            <a:t>Emphasis of foreign origins of suspect, despite the fact that they hold Maltese citizenship</a:t>
          </a:r>
          <a:endParaRPr lang="en-US" sz="1600" kern="1200" dirty="0"/>
        </a:p>
      </dsp:txBody>
      <dsp:txXfrm rot="-5400000">
        <a:off x="3785615" y="605066"/>
        <a:ext cx="6560052" cy="3141206"/>
      </dsp:txXfrm>
    </dsp:sp>
    <dsp:sp modelId="{F9A17958-83A8-4769-AC0B-9A1584B5E34F}">
      <dsp:nvSpPr>
        <dsp:cNvPr id="0" name=""/>
        <dsp:cNvSpPr/>
      </dsp:nvSpPr>
      <dsp:spPr>
        <a:xfrm>
          <a:off x="0" y="0"/>
          <a:ext cx="3785616" cy="435133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GB" sz="2400" kern="1200" dirty="0"/>
            <a:t>“Russian with Maltese citizenship …” (Maltese media)</a:t>
          </a:r>
        </a:p>
      </dsp:txBody>
      <dsp:txXfrm>
        <a:off x="184799" y="184799"/>
        <a:ext cx="3416018" cy="39817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CE4C2-87DE-44EF-9C8F-69F912523836}">
      <dsp:nvSpPr>
        <dsp:cNvPr id="0" name=""/>
        <dsp:cNvSpPr/>
      </dsp:nvSpPr>
      <dsp:spPr>
        <a:xfrm>
          <a:off x="2124554" y="1465"/>
          <a:ext cx="2264495" cy="2264495"/>
        </a:xfrm>
        <a:prstGeom prst="downArrow">
          <a:avLst>
            <a:gd name="adj1" fmla="val 50000"/>
            <a:gd name="adj2" fmla="val 35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dirty="0"/>
            <a:t>Reporting with respect for presumption of innocence pre-supposes editorial independence</a:t>
          </a:r>
          <a:endParaRPr lang="en-US" sz="1200" kern="1200" dirty="0"/>
        </a:p>
      </dsp:txBody>
      <dsp:txXfrm>
        <a:off x="2690678" y="1465"/>
        <a:ext cx="1132247" cy="1868208"/>
      </dsp:txXfrm>
    </dsp:sp>
    <dsp:sp modelId="{1B4DE1ED-5855-4583-A7CE-A2F326B4141A}">
      <dsp:nvSpPr>
        <dsp:cNvPr id="0" name=""/>
        <dsp:cNvSpPr/>
      </dsp:nvSpPr>
      <dsp:spPr>
        <a:xfrm rot="4320000">
          <a:off x="4026649" y="1383418"/>
          <a:ext cx="2264495" cy="2264495"/>
        </a:xfrm>
        <a:prstGeom prst="downArrow">
          <a:avLst>
            <a:gd name="adj1" fmla="val 50000"/>
            <a:gd name="adj2" fmla="val 35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dirty="0"/>
            <a:t>Editorial independence requires press freedom</a:t>
          </a:r>
          <a:endParaRPr lang="en-US" sz="1200" kern="1200" dirty="0"/>
        </a:p>
      </dsp:txBody>
      <dsp:txXfrm rot="-5400000">
        <a:off x="4413239" y="1888312"/>
        <a:ext cx="1868208" cy="1132247"/>
      </dsp:txXfrm>
    </dsp:sp>
    <dsp:sp modelId="{FA2D40C1-708F-43FB-9643-6BEDDF110220}">
      <dsp:nvSpPr>
        <dsp:cNvPr id="0" name=""/>
        <dsp:cNvSpPr/>
      </dsp:nvSpPr>
      <dsp:spPr>
        <a:xfrm rot="8640000">
          <a:off x="3300113" y="3619465"/>
          <a:ext cx="2264495" cy="2264495"/>
        </a:xfrm>
        <a:prstGeom prst="downArrow">
          <a:avLst>
            <a:gd name="adj1" fmla="val 50000"/>
            <a:gd name="adj2" fmla="val 35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dirty="0"/>
            <a:t>Press freedom is a friend of self-regulation</a:t>
          </a:r>
          <a:endParaRPr lang="en-US" sz="1200" kern="1200" dirty="0"/>
        </a:p>
      </dsp:txBody>
      <dsp:txXfrm rot="10800000">
        <a:off x="3982703" y="3977910"/>
        <a:ext cx="1132247" cy="1868208"/>
      </dsp:txXfrm>
    </dsp:sp>
    <dsp:sp modelId="{4045A420-CEFD-4D79-BC08-9E114E21A3FC}">
      <dsp:nvSpPr>
        <dsp:cNvPr id="0" name=""/>
        <dsp:cNvSpPr/>
      </dsp:nvSpPr>
      <dsp:spPr>
        <a:xfrm rot="12960000">
          <a:off x="948995" y="3619465"/>
          <a:ext cx="2264495" cy="2264495"/>
        </a:xfrm>
        <a:prstGeom prst="downArrow">
          <a:avLst>
            <a:gd name="adj1" fmla="val 50000"/>
            <a:gd name="adj2" fmla="val 35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dirty="0"/>
            <a:t>Self-regulation in line with professional ethical journalistic standards avoids populism</a:t>
          </a:r>
          <a:endParaRPr lang="en-US" sz="1200" kern="1200" dirty="0"/>
        </a:p>
      </dsp:txBody>
      <dsp:txXfrm rot="10800000">
        <a:off x="1398653" y="3977910"/>
        <a:ext cx="1132247" cy="1868208"/>
      </dsp:txXfrm>
    </dsp:sp>
    <dsp:sp modelId="{BEE3F42A-F86D-4540-83B5-91A84BD96B37}">
      <dsp:nvSpPr>
        <dsp:cNvPr id="0" name=""/>
        <dsp:cNvSpPr/>
      </dsp:nvSpPr>
      <dsp:spPr>
        <a:xfrm rot="17280000">
          <a:off x="222459" y="1383418"/>
          <a:ext cx="2264495" cy="2264495"/>
        </a:xfrm>
        <a:prstGeom prst="downArrow">
          <a:avLst>
            <a:gd name="adj1" fmla="val 50000"/>
            <a:gd name="adj2" fmla="val 35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dirty="0"/>
            <a:t>Politically captured reporting imperils the presumption of innocence </a:t>
          </a:r>
          <a:endParaRPr lang="en-US" sz="1200" kern="1200" dirty="0"/>
        </a:p>
      </dsp:txBody>
      <dsp:txXfrm rot="5400000">
        <a:off x="232157" y="1888312"/>
        <a:ext cx="1868208" cy="11322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5A78A3-5251-4800-8293-7C22F2D905AA}">
      <dsp:nvSpPr>
        <dsp:cNvPr id="0" name=""/>
        <dsp:cNvSpPr/>
      </dsp:nvSpPr>
      <dsp:spPr>
        <a:xfrm>
          <a:off x="559800" y="734819"/>
          <a:ext cx="1512000" cy="1512000"/>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8ADCF24-02E8-4CAA-9B54-BB8B9BCF49FF}">
      <dsp:nvSpPr>
        <dsp:cNvPr id="0" name=""/>
        <dsp:cNvSpPr/>
      </dsp:nvSpPr>
      <dsp:spPr>
        <a:xfrm>
          <a:off x="559800" y="2370732"/>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1022350">
            <a:lnSpc>
              <a:spcPct val="90000"/>
            </a:lnSpc>
            <a:spcBef>
              <a:spcPct val="0"/>
            </a:spcBef>
            <a:spcAft>
              <a:spcPct val="35000"/>
            </a:spcAft>
            <a:defRPr b="1"/>
          </a:pPr>
          <a:r>
            <a:rPr lang="en-AU" sz="2300" kern="1200" dirty="0"/>
            <a:t>“17-year-old girl raped by refugee” – Austrian media</a:t>
          </a:r>
          <a:endParaRPr lang="en-US" sz="2300" kern="1200" dirty="0"/>
        </a:p>
      </dsp:txBody>
      <dsp:txXfrm>
        <a:off x="559800" y="2370732"/>
        <a:ext cx="4320000" cy="648000"/>
      </dsp:txXfrm>
    </dsp:sp>
    <dsp:sp modelId="{3F7F491C-DD3B-4191-8DA5-D467ABC7CF50}">
      <dsp:nvSpPr>
        <dsp:cNvPr id="0" name=""/>
        <dsp:cNvSpPr/>
      </dsp:nvSpPr>
      <dsp:spPr>
        <a:xfrm>
          <a:off x="559800" y="3076366"/>
          <a:ext cx="4320000" cy="540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711200">
            <a:lnSpc>
              <a:spcPct val="90000"/>
            </a:lnSpc>
            <a:spcBef>
              <a:spcPct val="0"/>
            </a:spcBef>
            <a:spcAft>
              <a:spcPct val="35000"/>
            </a:spcAft>
          </a:pPr>
          <a:r>
            <a:rPr lang="en-AU" sz="1600" kern="1200" dirty="0"/>
            <a:t>Statement of allegation as fact</a:t>
          </a:r>
          <a:endParaRPr lang="en-US" sz="1600" kern="1200" dirty="0"/>
        </a:p>
        <a:p>
          <a:pPr lvl="0" algn="l" defTabSz="711200">
            <a:lnSpc>
              <a:spcPct val="90000"/>
            </a:lnSpc>
            <a:spcBef>
              <a:spcPct val="0"/>
            </a:spcBef>
            <a:spcAft>
              <a:spcPct val="35000"/>
            </a:spcAft>
          </a:pPr>
          <a:r>
            <a:rPr lang="en-AU" sz="1600" kern="1200" dirty="0"/>
            <a:t>Focus on status as refugee</a:t>
          </a:r>
          <a:endParaRPr lang="en-US" sz="1600" kern="1200" dirty="0"/>
        </a:p>
      </dsp:txBody>
      <dsp:txXfrm>
        <a:off x="559800" y="3076366"/>
        <a:ext cx="4320000" cy="540152"/>
      </dsp:txXfrm>
    </dsp:sp>
    <dsp:sp modelId="{F8CE9A85-15C1-4E85-9802-C5207C3E0F14}">
      <dsp:nvSpPr>
        <dsp:cNvPr id="0" name=""/>
        <dsp:cNvSpPr/>
      </dsp:nvSpPr>
      <dsp:spPr>
        <a:xfrm>
          <a:off x="5635800" y="734819"/>
          <a:ext cx="1512000" cy="1512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BCE741-A7AC-4D94-91CA-B3AEF2C455DC}">
      <dsp:nvSpPr>
        <dsp:cNvPr id="0" name=""/>
        <dsp:cNvSpPr/>
      </dsp:nvSpPr>
      <dsp:spPr>
        <a:xfrm>
          <a:off x="5635800" y="2370732"/>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1022350">
            <a:lnSpc>
              <a:spcPct val="90000"/>
            </a:lnSpc>
            <a:spcBef>
              <a:spcPct val="0"/>
            </a:spcBef>
            <a:spcAft>
              <a:spcPct val="35000"/>
            </a:spcAft>
            <a:defRPr b="1"/>
          </a:pPr>
          <a:r>
            <a:rPr lang="en-AU" sz="2300" kern="1200" dirty="0"/>
            <a:t>“Brutal robber and sex offender caught” – Austrian media</a:t>
          </a:r>
          <a:endParaRPr lang="en-US" sz="2300" kern="1200" dirty="0"/>
        </a:p>
      </dsp:txBody>
      <dsp:txXfrm>
        <a:off x="5635800" y="2370732"/>
        <a:ext cx="4320000" cy="648000"/>
      </dsp:txXfrm>
    </dsp:sp>
    <dsp:sp modelId="{E221213B-7CEC-433D-8CB6-7451E84BCABC}">
      <dsp:nvSpPr>
        <dsp:cNvPr id="0" name=""/>
        <dsp:cNvSpPr/>
      </dsp:nvSpPr>
      <dsp:spPr>
        <a:xfrm>
          <a:off x="5635800" y="3076366"/>
          <a:ext cx="4320000" cy="540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711200">
            <a:lnSpc>
              <a:spcPct val="90000"/>
            </a:lnSpc>
            <a:spcBef>
              <a:spcPct val="0"/>
            </a:spcBef>
            <a:spcAft>
              <a:spcPct val="35000"/>
            </a:spcAft>
          </a:pPr>
          <a:r>
            <a:rPr lang="en-AU" sz="1600" kern="1200" dirty="0"/>
            <a:t>Sensationalist adjective</a:t>
          </a:r>
          <a:endParaRPr lang="en-US" sz="1600" kern="1200" dirty="0"/>
        </a:p>
        <a:p>
          <a:pPr lvl="0" algn="l" defTabSz="711200">
            <a:lnSpc>
              <a:spcPct val="90000"/>
            </a:lnSpc>
            <a:spcBef>
              <a:spcPct val="0"/>
            </a:spcBef>
            <a:spcAft>
              <a:spcPct val="35000"/>
            </a:spcAft>
          </a:pPr>
          <a:r>
            <a:rPr lang="en-AU" sz="1600" kern="1200" dirty="0"/>
            <a:t>Statement of allegation as fact</a:t>
          </a:r>
          <a:endParaRPr lang="en-US" sz="1600" kern="1200" dirty="0"/>
        </a:p>
      </dsp:txBody>
      <dsp:txXfrm>
        <a:off x="5635800" y="3076366"/>
        <a:ext cx="4320000" cy="5401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2A2A1B-1221-4DED-B82A-41DD7A11F53E}">
      <dsp:nvSpPr>
        <dsp:cNvPr id="0" name=""/>
        <dsp:cNvSpPr/>
      </dsp:nvSpPr>
      <dsp:spPr>
        <a:xfrm>
          <a:off x="0" y="140315"/>
          <a:ext cx="6513603" cy="83537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de-DE" sz="2100" kern="1200"/>
            <a:t>"Graz: Terror suspects to be released, Identitarians get monster trial“ (Austrian media)</a:t>
          </a:r>
          <a:endParaRPr lang="en-US" sz="2100" kern="1200"/>
        </a:p>
      </dsp:txBody>
      <dsp:txXfrm>
        <a:off x="40780" y="181095"/>
        <a:ext cx="6432043" cy="753819"/>
      </dsp:txXfrm>
    </dsp:sp>
    <dsp:sp modelId="{C38B28D8-7F69-419B-8571-083AB3568A2D}">
      <dsp:nvSpPr>
        <dsp:cNvPr id="0" name=""/>
        <dsp:cNvSpPr/>
      </dsp:nvSpPr>
      <dsp:spPr>
        <a:xfrm>
          <a:off x="0" y="975695"/>
          <a:ext cx="6513603" cy="2869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807"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de-DE" sz="1600" kern="1200"/>
            <a:t>Judgmental suggestion of injustice against far-right Identitarians through headline juxtaposition of their trial, and release of foreign Muslim terror suspects in unrelated case, as well as through use of adjective "monster„</a:t>
          </a:r>
          <a:endParaRPr lang="en-US" sz="1600" kern="1200"/>
        </a:p>
        <a:p>
          <a:pPr marL="171450" lvl="1" indent="-171450" algn="l" defTabSz="711200">
            <a:lnSpc>
              <a:spcPct val="90000"/>
            </a:lnSpc>
            <a:spcBef>
              <a:spcPct val="0"/>
            </a:spcBef>
            <a:spcAft>
              <a:spcPct val="20000"/>
            </a:spcAft>
            <a:buChar char="••"/>
          </a:pPr>
          <a:r>
            <a:rPr lang="en-GB" sz="1600" kern="1200"/>
            <a:t>In text, reference to Graz as “Absurdistan”, to underscore sense of injustice that foreign Muslim suspects freed while far right activists sent to trial; also a play on the “stan” suffix ending of predominantly Muslim countries such as Pakistan and Afghanistan, from where a lot of migrants and refugees come.</a:t>
          </a:r>
          <a:endParaRPr lang="en-US" sz="1600" kern="1200"/>
        </a:p>
        <a:p>
          <a:pPr marL="171450" lvl="1" indent="-171450" algn="l" defTabSz="711200">
            <a:lnSpc>
              <a:spcPct val="90000"/>
            </a:lnSpc>
            <a:spcBef>
              <a:spcPct val="0"/>
            </a:spcBef>
            <a:spcAft>
              <a:spcPct val="20000"/>
            </a:spcAft>
            <a:buChar char="••"/>
          </a:pPr>
          <a:r>
            <a:rPr lang="en-GB" sz="1600" kern="1200"/>
            <a:t>In-text reference to Muslim already in prison who “would have enjoyed” the company of the Muslim suspects and whose family are welfare recipients.</a:t>
          </a:r>
          <a:endParaRPr lang="en-US" sz="1600" kern="1200"/>
        </a:p>
      </dsp:txBody>
      <dsp:txXfrm>
        <a:off x="0" y="975695"/>
        <a:ext cx="6513603" cy="2869019"/>
      </dsp:txXfrm>
    </dsp:sp>
    <dsp:sp modelId="{DFCE5EE3-DE70-485C-BFC5-3F5D56179575}">
      <dsp:nvSpPr>
        <dsp:cNvPr id="0" name=""/>
        <dsp:cNvSpPr/>
      </dsp:nvSpPr>
      <dsp:spPr>
        <a:xfrm>
          <a:off x="0" y="3844715"/>
          <a:ext cx="6513603" cy="835379"/>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GB" sz="2100" kern="1200" dirty="0"/>
            <a:t>"#</a:t>
          </a:r>
          <a:r>
            <a:rPr lang="en-GB" sz="2100" kern="1200" dirty="0" err="1"/>
            <a:t>IsolatedCase</a:t>
          </a:r>
          <a:r>
            <a:rPr lang="en-GB" sz="2100" kern="1200" dirty="0"/>
            <a:t>: Fired-up Russian car thief wanted to ram Vienna police car” (Austrian media)</a:t>
          </a:r>
          <a:endParaRPr lang="en-US" sz="2100" kern="1200" dirty="0"/>
        </a:p>
      </dsp:txBody>
      <dsp:txXfrm>
        <a:off x="40780" y="3885495"/>
        <a:ext cx="6432043" cy="753819"/>
      </dsp:txXfrm>
    </dsp:sp>
    <dsp:sp modelId="{ADC8E226-55E8-4BDB-8EE5-F85C6164BF19}">
      <dsp:nvSpPr>
        <dsp:cNvPr id="0" name=""/>
        <dsp:cNvSpPr/>
      </dsp:nvSpPr>
      <dsp:spPr>
        <a:xfrm>
          <a:off x="0" y="4680095"/>
          <a:ext cx="6513603" cy="1065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807"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GB" sz="1600" kern="1200"/>
            <a:t>Ironic use of hashtag “isolated case” to suggest continuation of series of crimes be foreigners.</a:t>
          </a:r>
          <a:endParaRPr lang="en-US" sz="1600" kern="1200"/>
        </a:p>
        <a:p>
          <a:pPr marL="171450" lvl="1" indent="-171450" algn="l" defTabSz="711200">
            <a:lnSpc>
              <a:spcPct val="90000"/>
            </a:lnSpc>
            <a:spcBef>
              <a:spcPct val="0"/>
            </a:spcBef>
            <a:spcAft>
              <a:spcPct val="20000"/>
            </a:spcAft>
            <a:buChar char="••"/>
          </a:pPr>
          <a:r>
            <a:rPr lang="en-GB" sz="1600" kern="1200"/>
            <a:t>Reference to nationality</a:t>
          </a:r>
          <a:r>
            <a:rPr lang="de-AT" sz="1600" kern="1200"/>
            <a:t>.</a:t>
          </a:r>
          <a:endParaRPr lang="en-US" sz="1600" kern="1200"/>
        </a:p>
        <a:p>
          <a:pPr marL="171450" lvl="1" indent="-171450" algn="l" defTabSz="711200">
            <a:lnSpc>
              <a:spcPct val="90000"/>
            </a:lnSpc>
            <a:spcBef>
              <a:spcPct val="0"/>
            </a:spcBef>
            <a:spcAft>
              <a:spcPct val="20000"/>
            </a:spcAft>
            <a:buChar char="••"/>
          </a:pPr>
          <a:r>
            <a:rPr lang="de-AT" sz="1600" kern="1200"/>
            <a:t>Use of pejorative adjective </a:t>
          </a:r>
          <a:r>
            <a:rPr lang="en-GB" sz="1600" kern="1200"/>
            <a:t>"</a:t>
          </a:r>
          <a:r>
            <a:rPr lang="de-AT" sz="1600" kern="1200"/>
            <a:t>fired-up</a:t>
          </a:r>
          <a:r>
            <a:rPr lang="en-GB" sz="1600" kern="1200"/>
            <a:t>“.</a:t>
          </a:r>
          <a:endParaRPr lang="en-US" sz="1600" kern="1200"/>
        </a:p>
      </dsp:txBody>
      <dsp:txXfrm>
        <a:off x="0" y="4680095"/>
        <a:ext cx="6513603" cy="10650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0F5E7F-BF80-4698-8D1B-B9FD1949A69F}">
      <dsp:nvSpPr>
        <dsp:cNvPr id="0" name=""/>
        <dsp:cNvSpPr/>
      </dsp:nvSpPr>
      <dsp:spPr>
        <a:xfrm>
          <a:off x="1970230" y="0"/>
          <a:ext cx="1509048" cy="14225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08EAA6F-79EB-43CA-8D91-B860FE4253BB}">
      <dsp:nvSpPr>
        <dsp:cNvPr id="0" name=""/>
        <dsp:cNvSpPr/>
      </dsp:nvSpPr>
      <dsp:spPr>
        <a:xfrm>
          <a:off x="568971" y="1590738"/>
          <a:ext cx="4311566" cy="95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1066800">
            <a:lnSpc>
              <a:spcPct val="90000"/>
            </a:lnSpc>
            <a:spcBef>
              <a:spcPct val="0"/>
            </a:spcBef>
            <a:spcAft>
              <a:spcPct val="35000"/>
            </a:spcAft>
            <a:defRPr b="1"/>
          </a:pPr>
          <a:r>
            <a:rPr lang="en-AU" sz="2400" kern="1200" dirty="0"/>
            <a:t>“The Psycho of Travno” (Croatian media)</a:t>
          </a:r>
          <a:endParaRPr lang="en-US" sz="2400" kern="1200" dirty="0"/>
        </a:p>
      </dsp:txBody>
      <dsp:txXfrm>
        <a:off x="568971" y="1590738"/>
        <a:ext cx="4311566" cy="952309"/>
      </dsp:txXfrm>
    </dsp:sp>
    <dsp:sp modelId="{89F3F8E9-93F5-451A-82B2-3519DCF37F9A}">
      <dsp:nvSpPr>
        <dsp:cNvPr id="0" name=""/>
        <dsp:cNvSpPr/>
      </dsp:nvSpPr>
      <dsp:spPr>
        <a:xfrm>
          <a:off x="568971" y="2621295"/>
          <a:ext cx="4311566" cy="1533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90000"/>
            </a:lnSpc>
            <a:spcBef>
              <a:spcPct val="0"/>
            </a:spcBef>
            <a:spcAft>
              <a:spcPct val="35000"/>
            </a:spcAft>
          </a:pPr>
          <a:r>
            <a:rPr lang="en-AU" sz="1600" kern="1200" dirty="0"/>
            <a:t>Statement of allegation as fact; if the suspect is a psycho, they must be guilty</a:t>
          </a:r>
          <a:endParaRPr lang="en-US" sz="1600" kern="1200" dirty="0"/>
        </a:p>
        <a:p>
          <a:pPr lvl="0" algn="ctr" defTabSz="711200">
            <a:lnSpc>
              <a:spcPct val="90000"/>
            </a:lnSpc>
            <a:spcBef>
              <a:spcPct val="0"/>
            </a:spcBef>
            <a:spcAft>
              <a:spcPct val="35000"/>
            </a:spcAft>
          </a:pPr>
          <a:r>
            <a:rPr lang="en-AU" sz="1600" kern="1200" dirty="0"/>
            <a:t>Pejorative language: “psycho”</a:t>
          </a:r>
          <a:endParaRPr lang="en-US" sz="1600" kern="1200" dirty="0"/>
        </a:p>
        <a:p>
          <a:pPr lvl="0" algn="ctr" defTabSz="711200">
            <a:lnSpc>
              <a:spcPct val="90000"/>
            </a:lnSpc>
            <a:spcBef>
              <a:spcPct val="0"/>
            </a:spcBef>
            <a:spcAft>
              <a:spcPct val="35000"/>
            </a:spcAft>
          </a:pPr>
          <a:r>
            <a:rPr lang="en-AU" sz="1600" kern="1200" dirty="0"/>
            <a:t>Sub-header refers to “monster”</a:t>
          </a:r>
          <a:endParaRPr lang="en-US" sz="1600" kern="1200" dirty="0"/>
        </a:p>
        <a:p>
          <a:pPr lvl="0" algn="ctr" defTabSz="711200">
            <a:lnSpc>
              <a:spcPct val="90000"/>
            </a:lnSpc>
            <a:spcBef>
              <a:spcPct val="0"/>
            </a:spcBef>
            <a:spcAft>
              <a:spcPct val="35000"/>
            </a:spcAft>
          </a:pPr>
          <a:r>
            <a:rPr lang="en-AU" sz="1600" kern="1200" dirty="0"/>
            <a:t>Online article followed with the pejorative emotionally-laden hashtag “#slaughtered”</a:t>
          </a:r>
          <a:endParaRPr lang="en-US" sz="1600" kern="1200" dirty="0"/>
        </a:p>
      </dsp:txBody>
      <dsp:txXfrm>
        <a:off x="568971" y="2621295"/>
        <a:ext cx="4311566" cy="1533192"/>
      </dsp:txXfrm>
    </dsp:sp>
    <dsp:sp modelId="{875682FB-F7D0-4041-A1D9-547FBCBFA353}">
      <dsp:nvSpPr>
        <dsp:cNvPr id="0" name=""/>
        <dsp:cNvSpPr/>
      </dsp:nvSpPr>
      <dsp:spPr>
        <a:xfrm>
          <a:off x="7036321" y="0"/>
          <a:ext cx="1509048" cy="14225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6F04292-A858-4E2F-8ECD-05788ABB8786}">
      <dsp:nvSpPr>
        <dsp:cNvPr id="0" name=""/>
        <dsp:cNvSpPr/>
      </dsp:nvSpPr>
      <dsp:spPr>
        <a:xfrm>
          <a:off x="5635062" y="1590738"/>
          <a:ext cx="4311566" cy="95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1066800">
            <a:lnSpc>
              <a:spcPct val="90000"/>
            </a:lnSpc>
            <a:spcBef>
              <a:spcPct val="0"/>
            </a:spcBef>
            <a:spcAft>
              <a:spcPct val="35000"/>
            </a:spcAft>
            <a:defRPr b="1"/>
          </a:pPr>
          <a:r>
            <a:rPr lang="en-AU" sz="2400" kern="1200" dirty="0"/>
            <a:t>“The killer from Zrce stabbed with his knife wherever he could” (Croatian media)</a:t>
          </a:r>
          <a:endParaRPr lang="en-US" sz="2400" kern="1200" dirty="0"/>
        </a:p>
      </dsp:txBody>
      <dsp:txXfrm>
        <a:off x="5635062" y="1590738"/>
        <a:ext cx="4311566" cy="952309"/>
      </dsp:txXfrm>
    </dsp:sp>
    <dsp:sp modelId="{4F88A762-E489-43FF-A092-A0EF5345643D}">
      <dsp:nvSpPr>
        <dsp:cNvPr id="0" name=""/>
        <dsp:cNvSpPr/>
      </dsp:nvSpPr>
      <dsp:spPr>
        <a:xfrm>
          <a:off x="5635062" y="2621295"/>
          <a:ext cx="4311566" cy="1533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90000"/>
            </a:lnSpc>
            <a:spcBef>
              <a:spcPct val="0"/>
            </a:spcBef>
            <a:spcAft>
              <a:spcPct val="35000"/>
            </a:spcAft>
          </a:pPr>
          <a:r>
            <a:rPr lang="en-AU" sz="1600" kern="1200" dirty="0"/>
            <a:t>Allegation as fact; “killer”, not “alleged killer”</a:t>
          </a:r>
          <a:endParaRPr lang="en-US" sz="1600" kern="1200" dirty="0"/>
        </a:p>
        <a:p>
          <a:pPr lvl="0" algn="ctr" defTabSz="711200">
            <a:lnSpc>
              <a:spcPct val="90000"/>
            </a:lnSpc>
            <a:spcBef>
              <a:spcPct val="0"/>
            </a:spcBef>
            <a:spcAft>
              <a:spcPct val="35000"/>
            </a:spcAft>
          </a:pPr>
          <a:r>
            <a:rPr lang="en-AU" sz="1600" kern="1200" dirty="0"/>
            <a:t>Overly colourful language: “stabbed … wherever he could”, suggesting frenzy; the journalists do not know this; better would be “stabbed multiple times”.</a:t>
          </a:r>
          <a:endParaRPr lang="en-US" sz="1600" kern="1200" dirty="0"/>
        </a:p>
        <a:p>
          <a:pPr lvl="0" algn="ctr" defTabSz="711200">
            <a:lnSpc>
              <a:spcPct val="90000"/>
            </a:lnSpc>
            <a:spcBef>
              <a:spcPct val="0"/>
            </a:spcBef>
            <a:spcAft>
              <a:spcPct val="35000"/>
            </a:spcAft>
          </a:pPr>
          <a:r>
            <a:rPr lang="en-AU" sz="1600" kern="1200" dirty="0"/>
            <a:t>10 photos of the suspect in handcuffs, in the presence of police officers.</a:t>
          </a:r>
          <a:endParaRPr lang="en-US" sz="1600" kern="1200" dirty="0"/>
        </a:p>
      </dsp:txBody>
      <dsp:txXfrm>
        <a:off x="5635062" y="2621295"/>
        <a:ext cx="4311566" cy="15331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598B97-4B07-4FB0-8B3E-D635CFE58B95}">
      <dsp:nvSpPr>
        <dsp:cNvPr id="0" name=""/>
        <dsp:cNvSpPr/>
      </dsp:nvSpPr>
      <dsp:spPr>
        <a:xfrm>
          <a:off x="559800" y="264416"/>
          <a:ext cx="1512000" cy="1512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FE1552B-2313-43B5-8AC5-E74ED8B49861}">
      <dsp:nvSpPr>
        <dsp:cNvPr id="0" name=""/>
        <dsp:cNvSpPr/>
      </dsp:nvSpPr>
      <dsp:spPr>
        <a:xfrm>
          <a:off x="559800" y="1940783"/>
          <a:ext cx="4320000" cy="101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1066800">
            <a:lnSpc>
              <a:spcPct val="90000"/>
            </a:lnSpc>
            <a:spcBef>
              <a:spcPct val="0"/>
            </a:spcBef>
            <a:spcAft>
              <a:spcPct val="35000"/>
            </a:spcAft>
            <a:defRPr b="1"/>
          </a:pPr>
          <a:r>
            <a:rPr lang="en-GB" sz="2400" kern="1200" dirty="0"/>
            <a:t>“</a:t>
          </a:r>
          <a:r>
            <a:rPr lang="de-AT" sz="2400" kern="1200" dirty="0" err="1"/>
            <a:t>Why</a:t>
          </a:r>
          <a:r>
            <a:rPr lang="de-AT" sz="2400" kern="1200" dirty="0"/>
            <a:t> will the </a:t>
          </a:r>
          <a:r>
            <a:rPr lang="de-AT" sz="2400" kern="1200" dirty="0" err="1"/>
            <a:t>scum</a:t>
          </a:r>
          <a:r>
            <a:rPr lang="de-AT" sz="2400" kern="1200" dirty="0"/>
            <a:t> from </a:t>
          </a:r>
          <a:r>
            <a:rPr lang="de-AT" sz="2400" kern="1200" dirty="0" err="1"/>
            <a:t>Zadar</a:t>
          </a:r>
          <a:r>
            <a:rPr lang="de-AT" sz="2400" kern="1200" dirty="0"/>
            <a:t> not be </a:t>
          </a:r>
          <a:r>
            <a:rPr lang="de-AT" sz="2400" kern="1200" dirty="0" err="1"/>
            <a:t>tried</a:t>
          </a:r>
          <a:r>
            <a:rPr lang="de-AT" sz="2400" kern="1200" dirty="0"/>
            <a:t> for </a:t>
          </a:r>
          <a:r>
            <a:rPr lang="de-AT" sz="2400" kern="1200" dirty="0" err="1"/>
            <a:t>attempted</a:t>
          </a:r>
          <a:r>
            <a:rPr lang="de-AT" sz="2400" kern="1200" dirty="0"/>
            <a:t> </a:t>
          </a:r>
          <a:r>
            <a:rPr lang="de-AT" sz="2400" kern="1200" dirty="0" err="1"/>
            <a:t>murder</a:t>
          </a:r>
          <a:r>
            <a:rPr lang="de-AT" sz="2400" kern="1200" dirty="0"/>
            <a:t>?“</a:t>
          </a:r>
          <a:endParaRPr lang="en-US" sz="2400" kern="1200" dirty="0"/>
        </a:p>
      </dsp:txBody>
      <dsp:txXfrm>
        <a:off x="559800" y="1940783"/>
        <a:ext cx="4320000" cy="1012500"/>
      </dsp:txXfrm>
    </dsp:sp>
    <dsp:sp modelId="{5850117A-B392-4E31-8C18-B12DA6165516}">
      <dsp:nvSpPr>
        <dsp:cNvPr id="0" name=""/>
        <dsp:cNvSpPr/>
      </dsp:nvSpPr>
      <dsp:spPr>
        <a:xfrm>
          <a:off x="559800" y="3029733"/>
          <a:ext cx="4320000" cy="1057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755650">
            <a:lnSpc>
              <a:spcPct val="90000"/>
            </a:lnSpc>
            <a:spcBef>
              <a:spcPct val="0"/>
            </a:spcBef>
            <a:spcAft>
              <a:spcPct val="35000"/>
            </a:spcAft>
          </a:pPr>
          <a:r>
            <a:rPr lang="de-AT" sz="1700" kern="1200" dirty="0"/>
            <a:t>Statement of </a:t>
          </a:r>
          <a:r>
            <a:rPr lang="de-AT" sz="1700" kern="1200" dirty="0" err="1"/>
            <a:t>allegation</a:t>
          </a:r>
          <a:r>
            <a:rPr lang="de-AT" sz="1700" kern="1200" dirty="0"/>
            <a:t> as </a:t>
          </a:r>
          <a:r>
            <a:rPr lang="de-AT" sz="1700" kern="1200" dirty="0" err="1"/>
            <a:t>fact</a:t>
          </a:r>
          <a:r>
            <a:rPr lang="de-AT" sz="1700" kern="1200" dirty="0"/>
            <a:t> in </a:t>
          </a:r>
          <a:r>
            <a:rPr lang="de-AT" sz="1700" kern="1200" dirty="0" err="1"/>
            <a:t>conjunction</a:t>
          </a:r>
          <a:r>
            <a:rPr lang="de-AT" sz="1700" kern="1200" dirty="0"/>
            <a:t> with </a:t>
          </a:r>
          <a:r>
            <a:rPr lang="de-AT" sz="1700" kern="1200" dirty="0" err="1"/>
            <a:t>use</a:t>
          </a:r>
          <a:r>
            <a:rPr lang="de-AT" sz="1700" kern="1200" dirty="0"/>
            <a:t> of laden pejorative </a:t>
          </a:r>
          <a:r>
            <a:rPr lang="de-AT" sz="1700" kern="1200" dirty="0" err="1"/>
            <a:t>term</a:t>
          </a:r>
          <a:r>
            <a:rPr lang="de-AT" sz="1700" kern="1200" dirty="0"/>
            <a:t> </a:t>
          </a:r>
          <a:r>
            <a:rPr lang="en-GB" sz="1700" kern="1200" dirty="0"/>
            <a:t>“</a:t>
          </a:r>
          <a:r>
            <a:rPr lang="de-AT" sz="1700" kern="1200" dirty="0" err="1"/>
            <a:t>scum</a:t>
          </a:r>
          <a:r>
            <a:rPr lang="de-AT" sz="1700" kern="1200" dirty="0"/>
            <a:t>“</a:t>
          </a:r>
          <a:endParaRPr lang="en-US" sz="1700" kern="1200" dirty="0"/>
        </a:p>
        <a:p>
          <a:pPr lvl="0" algn="l" defTabSz="755650">
            <a:lnSpc>
              <a:spcPct val="90000"/>
            </a:lnSpc>
            <a:spcBef>
              <a:spcPct val="0"/>
            </a:spcBef>
            <a:spcAft>
              <a:spcPct val="35000"/>
            </a:spcAft>
          </a:pPr>
          <a:r>
            <a:rPr lang="de-AT" sz="1700" kern="1200" dirty="0"/>
            <a:t>Use of </a:t>
          </a:r>
          <a:r>
            <a:rPr lang="de-AT" sz="1700" kern="1200" dirty="0" err="1"/>
            <a:t>loaded-question</a:t>
          </a:r>
          <a:r>
            <a:rPr lang="de-AT" sz="1700" kern="1200" dirty="0"/>
            <a:t> </a:t>
          </a:r>
          <a:r>
            <a:rPr lang="de-AT" sz="1700" kern="1200" dirty="0" err="1"/>
            <a:t>headline</a:t>
          </a:r>
          <a:r>
            <a:rPr lang="de-AT" sz="1700" kern="1200" dirty="0"/>
            <a:t> to </a:t>
          </a:r>
          <a:r>
            <a:rPr lang="de-AT" sz="1700" kern="1200" dirty="0" err="1"/>
            <a:t>imply</a:t>
          </a:r>
          <a:r>
            <a:rPr lang="de-AT" sz="1700" kern="1200" dirty="0"/>
            <a:t> </a:t>
          </a:r>
          <a:r>
            <a:rPr lang="de-AT" sz="1700" kern="1200" dirty="0" err="1"/>
            <a:t>injustice</a:t>
          </a:r>
          <a:r>
            <a:rPr lang="de-AT" sz="1700" kern="1200" dirty="0"/>
            <a:t> and guilt.</a:t>
          </a:r>
          <a:endParaRPr lang="en-US" sz="1700" kern="1200" dirty="0"/>
        </a:p>
      </dsp:txBody>
      <dsp:txXfrm>
        <a:off x="559800" y="3029733"/>
        <a:ext cx="4320000" cy="1057188"/>
      </dsp:txXfrm>
    </dsp:sp>
    <dsp:sp modelId="{DF690559-365F-46F9-AE97-117E1A8A2749}">
      <dsp:nvSpPr>
        <dsp:cNvPr id="0" name=""/>
        <dsp:cNvSpPr/>
      </dsp:nvSpPr>
      <dsp:spPr>
        <a:xfrm>
          <a:off x="5635800" y="264416"/>
          <a:ext cx="1512000" cy="1512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6F9FF30-2738-46F7-B3AE-9BD128FCB69E}">
      <dsp:nvSpPr>
        <dsp:cNvPr id="0" name=""/>
        <dsp:cNvSpPr/>
      </dsp:nvSpPr>
      <dsp:spPr>
        <a:xfrm>
          <a:off x="5635800" y="1940783"/>
          <a:ext cx="4320000" cy="101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1066800">
            <a:lnSpc>
              <a:spcPct val="90000"/>
            </a:lnSpc>
            <a:spcBef>
              <a:spcPct val="0"/>
            </a:spcBef>
            <a:spcAft>
              <a:spcPct val="35000"/>
            </a:spcAft>
            <a:defRPr b="1"/>
          </a:pPr>
          <a:r>
            <a:rPr lang="en-GB" sz="2400" kern="1200" dirty="0"/>
            <a:t>“Two Poles beat up taxi driver” (Croatian media)</a:t>
          </a:r>
          <a:endParaRPr lang="en-US" sz="2400" kern="1200" dirty="0"/>
        </a:p>
      </dsp:txBody>
      <dsp:txXfrm>
        <a:off x="5635800" y="1940783"/>
        <a:ext cx="4320000" cy="1012500"/>
      </dsp:txXfrm>
    </dsp:sp>
    <dsp:sp modelId="{F8A4FD00-836F-472F-BEAB-A806BEA8E799}">
      <dsp:nvSpPr>
        <dsp:cNvPr id="0" name=""/>
        <dsp:cNvSpPr/>
      </dsp:nvSpPr>
      <dsp:spPr>
        <a:xfrm>
          <a:off x="5635800" y="3029733"/>
          <a:ext cx="4320000" cy="1057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755650">
            <a:lnSpc>
              <a:spcPct val="90000"/>
            </a:lnSpc>
            <a:spcBef>
              <a:spcPct val="0"/>
            </a:spcBef>
            <a:spcAft>
              <a:spcPct val="35000"/>
            </a:spcAft>
          </a:pPr>
          <a:r>
            <a:rPr lang="en-GB" sz="1700" kern="1200"/>
            <a:t>Statement of allegation as fact</a:t>
          </a:r>
          <a:endParaRPr lang="en-US" sz="1700" kern="1200"/>
        </a:p>
        <a:p>
          <a:pPr lvl="0" algn="l" defTabSz="755650">
            <a:lnSpc>
              <a:spcPct val="90000"/>
            </a:lnSpc>
            <a:spcBef>
              <a:spcPct val="0"/>
            </a:spcBef>
            <a:spcAft>
              <a:spcPct val="35000"/>
            </a:spcAft>
          </a:pPr>
          <a:r>
            <a:rPr lang="en-GB" sz="1700" kern="1200"/>
            <a:t>Reference to foreign nationality</a:t>
          </a:r>
          <a:endParaRPr lang="en-US" sz="1700" kern="1200"/>
        </a:p>
      </dsp:txBody>
      <dsp:txXfrm>
        <a:off x="5635800" y="3029733"/>
        <a:ext cx="4320000" cy="105718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2B4A9-69E3-4506-8442-9D932024B65B}">
      <dsp:nvSpPr>
        <dsp:cNvPr id="0" name=""/>
        <dsp:cNvSpPr/>
      </dsp:nvSpPr>
      <dsp:spPr>
        <a:xfrm rot="5400000">
          <a:off x="6301587" y="-2303662"/>
          <a:ext cx="1698041" cy="6729984"/>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de-AT" sz="1600" kern="1200" dirty="0"/>
            <a:t>Reference to </a:t>
          </a:r>
          <a:r>
            <a:rPr lang="de-AT" sz="1600" kern="1200" dirty="0" err="1"/>
            <a:t>foreign</a:t>
          </a:r>
          <a:r>
            <a:rPr lang="de-AT" sz="1600" kern="1200" dirty="0"/>
            <a:t>, Arab </a:t>
          </a:r>
          <a:r>
            <a:rPr lang="de-AT" sz="1600" kern="1200" dirty="0" err="1"/>
            <a:t>nationality</a:t>
          </a:r>
          <a:r>
            <a:rPr lang="de-AT" sz="1600" kern="1200" dirty="0"/>
            <a:t> with the further </a:t>
          </a:r>
          <a:r>
            <a:rPr lang="de-AT" sz="1600" kern="1200" dirty="0" err="1"/>
            <a:t>implication</a:t>
          </a:r>
          <a:r>
            <a:rPr lang="de-AT" sz="1600" kern="1200" dirty="0"/>
            <a:t> </a:t>
          </a:r>
          <a:r>
            <a:rPr lang="de-AT" sz="1600" kern="1200" dirty="0" err="1"/>
            <a:t>that</a:t>
          </a:r>
          <a:r>
            <a:rPr lang="de-AT" sz="1600" kern="1200" dirty="0"/>
            <a:t> he is Muslim.</a:t>
          </a:r>
          <a:endParaRPr lang="en-US" sz="1600" kern="1200" dirty="0"/>
        </a:p>
        <a:p>
          <a:pPr marL="171450" lvl="1" indent="-171450" algn="l" defTabSz="711200">
            <a:lnSpc>
              <a:spcPct val="90000"/>
            </a:lnSpc>
            <a:spcBef>
              <a:spcPct val="0"/>
            </a:spcBef>
            <a:spcAft>
              <a:spcPct val="15000"/>
            </a:spcAft>
            <a:buChar char="••"/>
          </a:pPr>
          <a:r>
            <a:rPr lang="de-AT" sz="1600" kern="1200" dirty="0"/>
            <a:t>Statement of </a:t>
          </a:r>
          <a:r>
            <a:rPr lang="de-AT" sz="1600" kern="1200" dirty="0" err="1"/>
            <a:t>allegation</a:t>
          </a:r>
          <a:r>
            <a:rPr lang="de-AT" sz="1600" kern="1200" dirty="0"/>
            <a:t> as </a:t>
          </a:r>
          <a:r>
            <a:rPr lang="de-AT" sz="1600" kern="1200" dirty="0" err="1"/>
            <a:t>fact</a:t>
          </a:r>
          <a:r>
            <a:rPr lang="de-AT" sz="1600" kern="1200" dirty="0"/>
            <a:t>.</a:t>
          </a:r>
          <a:endParaRPr lang="en-US" sz="1600" kern="1200" dirty="0"/>
        </a:p>
      </dsp:txBody>
      <dsp:txXfrm rot="-5400000">
        <a:off x="3785616" y="295201"/>
        <a:ext cx="6647092" cy="1532257"/>
      </dsp:txXfrm>
    </dsp:sp>
    <dsp:sp modelId="{7BA0D45B-C227-46C7-B771-871B2A831A85}">
      <dsp:nvSpPr>
        <dsp:cNvPr id="0" name=""/>
        <dsp:cNvSpPr/>
      </dsp:nvSpPr>
      <dsp:spPr>
        <a:xfrm>
          <a:off x="0" y="53"/>
          <a:ext cx="3785616" cy="2122552"/>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de-AT" sz="2400" kern="1200" dirty="0"/>
            <a:t>"</a:t>
          </a:r>
          <a:r>
            <a:rPr lang="de-AT" sz="2400" kern="1200" dirty="0" err="1"/>
            <a:t>Algerian</a:t>
          </a:r>
          <a:r>
            <a:rPr lang="de-AT" sz="2400" kern="1200" dirty="0"/>
            <a:t> </a:t>
          </a:r>
          <a:r>
            <a:rPr lang="de-AT" sz="2400" kern="1200" dirty="0" err="1"/>
            <a:t>barber</a:t>
          </a:r>
          <a:r>
            <a:rPr lang="de-AT" sz="2400" kern="1200" dirty="0"/>
            <a:t> </a:t>
          </a:r>
          <a:r>
            <a:rPr lang="de-AT" sz="2400" kern="1200" dirty="0" err="1"/>
            <a:t>steals</a:t>
          </a:r>
          <a:r>
            <a:rPr lang="de-AT" sz="2400" kern="1200" dirty="0"/>
            <a:t> … </a:t>
          </a:r>
          <a:r>
            <a:rPr lang="de-AT" sz="2400" kern="1200" dirty="0" err="1"/>
            <a:t>cell</a:t>
          </a:r>
          <a:r>
            <a:rPr lang="de-AT" sz="2400" kern="1200" dirty="0"/>
            <a:t> </a:t>
          </a:r>
          <a:r>
            <a:rPr lang="de-AT" sz="2400" kern="1200" dirty="0" err="1"/>
            <a:t>phone</a:t>
          </a:r>
          <a:r>
            <a:rPr lang="de-AT" sz="2400" kern="1200" dirty="0"/>
            <a:t> …“ (</a:t>
          </a:r>
          <a:r>
            <a:rPr lang="de-AT" sz="2400" kern="1200" dirty="0" err="1"/>
            <a:t>Croatian</a:t>
          </a:r>
          <a:r>
            <a:rPr lang="de-AT" sz="2400" kern="1200" dirty="0"/>
            <a:t> media) </a:t>
          </a:r>
          <a:endParaRPr lang="en-US" sz="2400" kern="1200" dirty="0"/>
        </a:p>
      </dsp:txBody>
      <dsp:txXfrm>
        <a:off x="103614" y="103667"/>
        <a:ext cx="3578388" cy="1915324"/>
      </dsp:txXfrm>
    </dsp:sp>
    <dsp:sp modelId="{3AB10AF4-CFAB-4067-A09B-F945FD0F4911}">
      <dsp:nvSpPr>
        <dsp:cNvPr id="0" name=""/>
        <dsp:cNvSpPr/>
      </dsp:nvSpPr>
      <dsp:spPr>
        <a:xfrm rot="5400000">
          <a:off x="6301587" y="-74983"/>
          <a:ext cx="1698041" cy="6729984"/>
        </a:xfrm>
        <a:prstGeom prst="round2Same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de-AT" sz="1600" kern="1200" dirty="0"/>
            <a:t>Use of </a:t>
          </a:r>
          <a:r>
            <a:rPr lang="de-AT" sz="1600" kern="1200" dirty="0" err="1"/>
            <a:t>colourful</a:t>
          </a:r>
          <a:r>
            <a:rPr lang="de-AT" sz="1600" kern="1200" dirty="0"/>
            <a:t> </a:t>
          </a:r>
          <a:r>
            <a:rPr lang="de-AT" sz="1600" kern="1200" dirty="0" err="1"/>
            <a:t>comparison</a:t>
          </a:r>
          <a:r>
            <a:rPr lang="de-AT" sz="1600" kern="1200" dirty="0"/>
            <a:t> </a:t>
          </a:r>
          <a:r>
            <a:rPr lang="de-AT" sz="1600" kern="1200" dirty="0" err="1"/>
            <a:t>implying</a:t>
          </a:r>
          <a:r>
            <a:rPr lang="de-AT" sz="1600" kern="1200" dirty="0"/>
            <a:t> guilt: "</a:t>
          </a:r>
          <a:r>
            <a:rPr lang="de-AT" sz="1600" kern="1200" dirty="0" err="1"/>
            <a:t>Croatian</a:t>
          </a:r>
          <a:r>
            <a:rPr lang="de-AT" sz="1600" kern="1200" dirty="0"/>
            <a:t> Escobar“; </a:t>
          </a:r>
          <a:r>
            <a:rPr lang="de-AT" sz="1600" kern="1200" dirty="0" err="1"/>
            <a:t>It</a:t>
          </a:r>
          <a:r>
            <a:rPr lang="de-AT" sz="1600" kern="1200" dirty="0"/>
            <a:t> is </a:t>
          </a:r>
          <a:r>
            <a:rPr lang="de-AT" sz="1600" kern="1200" dirty="0" err="1"/>
            <a:t>widely</a:t>
          </a:r>
          <a:r>
            <a:rPr lang="de-AT" sz="1600" kern="1200" dirty="0"/>
            <a:t> </a:t>
          </a:r>
          <a:r>
            <a:rPr lang="de-AT" sz="1600" kern="1200" dirty="0" err="1"/>
            <a:t>known</a:t>
          </a:r>
          <a:r>
            <a:rPr lang="de-AT" sz="1600" kern="1200" dirty="0"/>
            <a:t> </a:t>
          </a:r>
          <a:r>
            <a:rPr lang="de-AT" sz="1600" kern="1200" dirty="0" err="1"/>
            <a:t>that</a:t>
          </a:r>
          <a:r>
            <a:rPr lang="de-AT" sz="1600" kern="1200" dirty="0"/>
            <a:t> Pablo Escobar was a </a:t>
          </a:r>
          <a:r>
            <a:rPr lang="de-AT" sz="1600" kern="1200" dirty="0" err="1"/>
            <a:t>notorious</a:t>
          </a:r>
          <a:r>
            <a:rPr lang="de-AT" sz="1600" kern="1200" dirty="0"/>
            <a:t> </a:t>
          </a:r>
          <a:r>
            <a:rPr lang="de-AT" sz="1600" kern="1200" dirty="0" err="1"/>
            <a:t>Colombian</a:t>
          </a:r>
          <a:r>
            <a:rPr lang="de-AT" sz="1600" kern="1200" dirty="0"/>
            <a:t> </a:t>
          </a:r>
          <a:r>
            <a:rPr lang="de-AT" sz="1600" kern="1200" dirty="0" err="1"/>
            <a:t>drug</a:t>
          </a:r>
          <a:r>
            <a:rPr lang="de-AT" sz="1600" kern="1200" dirty="0"/>
            <a:t> </a:t>
          </a:r>
          <a:r>
            <a:rPr lang="de-AT" sz="1600" kern="1200" dirty="0" err="1"/>
            <a:t>kingpin</a:t>
          </a:r>
          <a:r>
            <a:rPr lang="de-AT" sz="1600" kern="1200" dirty="0"/>
            <a:t>.</a:t>
          </a:r>
          <a:endParaRPr lang="en-US" sz="1600" kern="1200" dirty="0"/>
        </a:p>
        <a:p>
          <a:pPr marL="171450" lvl="1" indent="-171450" algn="l" defTabSz="711200">
            <a:lnSpc>
              <a:spcPct val="90000"/>
            </a:lnSpc>
            <a:spcBef>
              <a:spcPct val="0"/>
            </a:spcBef>
            <a:spcAft>
              <a:spcPct val="15000"/>
            </a:spcAft>
            <a:buChar char="••"/>
          </a:pPr>
          <a:r>
            <a:rPr lang="de-AT" sz="1600" kern="1200" dirty="0"/>
            <a:t>Quote </a:t>
          </a:r>
          <a:r>
            <a:rPr lang="de-AT" sz="1600" kern="1200" dirty="0" err="1"/>
            <a:t>referring</a:t>
          </a:r>
          <a:r>
            <a:rPr lang="de-AT" sz="1600" kern="1200" dirty="0"/>
            <a:t> to </a:t>
          </a:r>
          <a:r>
            <a:rPr lang="de-AT" sz="1600" kern="1200" dirty="0" err="1"/>
            <a:t>right</a:t>
          </a:r>
          <a:r>
            <a:rPr lang="de-AT" sz="1600" kern="1200" dirty="0"/>
            <a:t> to </a:t>
          </a:r>
          <a:r>
            <a:rPr lang="de-AT" sz="1600" kern="1200" dirty="0" err="1"/>
            <a:t>remain</a:t>
          </a:r>
          <a:r>
            <a:rPr lang="de-AT" sz="1600" kern="1200" dirty="0"/>
            <a:t> </a:t>
          </a:r>
          <a:r>
            <a:rPr lang="de-AT" sz="1600" kern="1200" dirty="0" err="1"/>
            <a:t>silent</a:t>
          </a:r>
          <a:r>
            <a:rPr lang="de-AT" sz="1600" kern="1200" dirty="0"/>
            <a:t> </a:t>
          </a:r>
          <a:r>
            <a:rPr lang="de-AT" sz="1600" kern="1200" dirty="0" err="1"/>
            <a:t>implying</a:t>
          </a:r>
          <a:r>
            <a:rPr lang="de-AT" sz="1600" kern="1200" dirty="0"/>
            <a:t> guilt.</a:t>
          </a:r>
          <a:endParaRPr lang="en-US" sz="1600" kern="1200" dirty="0"/>
        </a:p>
      </dsp:txBody>
      <dsp:txXfrm rot="-5400000">
        <a:off x="3785616" y="2523880"/>
        <a:ext cx="6647092" cy="1532257"/>
      </dsp:txXfrm>
    </dsp:sp>
    <dsp:sp modelId="{5B47E0DC-CA72-4ABA-A0DB-8DD945F14C4A}">
      <dsp:nvSpPr>
        <dsp:cNvPr id="0" name=""/>
        <dsp:cNvSpPr/>
      </dsp:nvSpPr>
      <dsp:spPr>
        <a:xfrm>
          <a:off x="0" y="2228732"/>
          <a:ext cx="3785616" cy="2122552"/>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de-AT" sz="2400" kern="1200" dirty="0"/>
            <a:t>"</a:t>
          </a:r>
          <a:r>
            <a:rPr lang="de-AT" sz="2400" kern="1200" dirty="0" err="1"/>
            <a:t>Croatian</a:t>
          </a:r>
          <a:r>
            <a:rPr lang="de-AT" sz="2400" kern="1200" dirty="0"/>
            <a:t> Escobar in Zagreb court: 'I am not guilty of </a:t>
          </a:r>
          <a:r>
            <a:rPr lang="de-AT" sz="2400" kern="1200" dirty="0" err="1"/>
            <a:t>money</a:t>
          </a:r>
          <a:r>
            <a:rPr lang="de-AT" sz="2400" kern="1200" dirty="0"/>
            <a:t> </a:t>
          </a:r>
          <a:r>
            <a:rPr lang="de-AT" sz="2400" kern="1200" dirty="0" err="1"/>
            <a:t>laundering</a:t>
          </a:r>
          <a:r>
            <a:rPr lang="de-AT" sz="2400" kern="1200" dirty="0"/>
            <a:t> and I </a:t>
          </a:r>
          <a:r>
            <a:rPr lang="de-AT" sz="2400" kern="1200" dirty="0" err="1"/>
            <a:t>don't</a:t>
          </a:r>
          <a:r>
            <a:rPr lang="de-AT" sz="2400" kern="1200" dirty="0"/>
            <a:t> </a:t>
          </a:r>
          <a:r>
            <a:rPr lang="de-AT" sz="2400" kern="1200" dirty="0" err="1"/>
            <a:t>want</a:t>
          </a:r>
          <a:r>
            <a:rPr lang="de-AT" sz="2400" kern="1200" dirty="0"/>
            <a:t> to </a:t>
          </a:r>
          <a:r>
            <a:rPr lang="de-AT" sz="2400" kern="1200" dirty="0" err="1"/>
            <a:t>respond</a:t>
          </a:r>
          <a:r>
            <a:rPr lang="de-AT" sz="2400" kern="1200" dirty="0"/>
            <a:t> to </a:t>
          </a:r>
          <a:r>
            <a:rPr lang="de-AT" sz="2400" kern="1200" dirty="0" err="1"/>
            <a:t>any</a:t>
          </a:r>
          <a:r>
            <a:rPr lang="de-AT" sz="2400" kern="1200" dirty="0"/>
            <a:t> </a:t>
          </a:r>
          <a:r>
            <a:rPr lang="de-AT" sz="2400" kern="1200" dirty="0" err="1"/>
            <a:t>questions</a:t>
          </a:r>
          <a:r>
            <a:rPr lang="de-AT" sz="2400" kern="1200" dirty="0"/>
            <a:t>‘“ (</a:t>
          </a:r>
          <a:r>
            <a:rPr lang="de-AT" sz="2400" kern="1200" dirty="0" err="1"/>
            <a:t>Croatian</a:t>
          </a:r>
          <a:r>
            <a:rPr lang="de-AT" sz="2400" kern="1200" dirty="0"/>
            <a:t> media)</a:t>
          </a:r>
          <a:endParaRPr lang="en-US" sz="2400" kern="1200" dirty="0"/>
        </a:p>
      </dsp:txBody>
      <dsp:txXfrm>
        <a:off x="103614" y="2332346"/>
        <a:ext cx="3578388" cy="191532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B5BC30-7516-499A-A9F4-3B7D0E6835B3}">
      <dsp:nvSpPr>
        <dsp:cNvPr id="0" name=""/>
        <dsp:cNvSpPr/>
      </dsp:nvSpPr>
      <dsp:spPr>
        <a:xfrm rot="5400000">
          <a:off x="6301587" y="-2303662"/>
          <a:ext cx="1698041" cy="6729984"/>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GB" sz="1600" kern="1200" dirty="0"/>
            <a:t>Reference to foreign citizenship</a:t>
          </a:r>
          <a:endParaRPr lang="en-US" sz="1600" kern="1200" dirty="0"/>
        </a:p>
        <a:p>
          <a:pPr marL="171450" lvl="1" indent="-171450" algn="l" defTabSz="711200">
            <a:lnSpc>
              <a:spcPct val="90000"/>
            </a:lnSpc>
            <a:spcBef>
              <a:spcPct val="0"/>
            </a:spcBef>
            <a:spcAft>
              <a:spcPct val="15000"/>
            </a:spcAft>
            <a:buChar char="••"/>
          </a:pPr>
          <a:r>
            <a:rPr lang="en-GB" sz="1600" kern="1200" dirty="0"/>
            <a:t>Statement of allegation as fact </a:t>
          </a:r>
          <a:endParaRPr lang="en-US" sz="1600" kern="1200" dirty="0"/>
        </a:p>
      </dsp:txBody>
      <dsp:txXfrm rot="-5400000">
        <a:off x="3785616" y="295201"/>
        <a:ext cx="6647092" cy="1532257"/>
      </dsp:txXfrm>
    </dsp:sp>
    <dsp:sp modelId="{F9A17958-83A8-4769-AC0B-9A1584B5E34F}">
      <dsp:nvSpPr>
        <dsp:cNvPr id="0" name=""/>
        <dsp:cNvSpPr/>
      </dsp:nvSpPr>
      <dsp:spPr>
        <a:xfrm>
          <a:off x="0" y="53"/>
          <a:ext cx="3785616" cy="2122552"/>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GB" sz="2400" kern="1200" dirty="0"/>
            <a:t>“Albanian runaways: They locked out the owners and emptied the houses” (Greek media)</a:t>
          </a:r>
          <a:endParaRPr lang="en-US" sz="2400" kern="1200" dirty="0"/>
        </a:p>
      </dsp:txBody>
      <dsp:txXfrm>
        <a:off x="103614" y="103667"/>
        <a:ext cx="3578388" cy="1915324"/>
      </dsp:txXfrm>
    </dsp:sp>
    <dsp:sp modelId="{772A79C3-DE1A-454E-8C25-A386B3A3EB9F}">
      <dsp:nvSpPr>
        <dsp:cNvPr id="0" name=""/>
        <dsp:cNvSpPr/>
      </dsp:nvSpPr>
      <dsp:spPr>
        <a:xfrm rot="5400000">
          <a:off x="6301587" y="-74983"/>
          <a:ext cx="1698041" cy="6729984"/>
        </a:xfrm>
        <a:prstGeom prst="round2Same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GB" sz="1600" kern="1200" dirty="0"/>
            <a:t>Additional information that is irrelevant to the case at hand (alleged sexual assault) but that fuels a stereotype implying guilt</a:t>
          </a:r>
          <a:endParaRPr lang="en-US" sz="1600" kern="1200" dirty="0"/>
        </a:p>
        <a:p>
          <a:pPr marL="171450" lvl="1" indent="-171450" algn="l" defTabSz="711200">
            <a:lnSpc>
              <a:spcPct val="90000"/>
            </a:lnSpc>
            <a:spcBef>
              <a:spcPct val="0"/>
            </a:spcBef>
            <a:spcAft>
              <a:spcPct val="15000"/>
            </a:spcAft>
            <a:buChar char="••"/>
          </a:pPr>
          <a:r>
            <a:rPr lang="en-GB" sz="1600" kern="1200" dirty="0"/>
            <a:t>Provides context of misconduct on basis of cultural incompatibility, the suspect being a Muslim.</a:t>
          </a:r>
          <a:endParaRPr lang="en-US" sz="1600" kern="1200" dirty="0"/>
        </a:p>
      </dsp:txBody>
      <dsp:txXfrm rot="-5400000">
        <a:off x="3785616" y="2523880"/>
        <a:ext cx="6647092" cy="1532257"/>
      </dsp:txXfrm>
    </dsp:sp>
    <dsp:sp modelId="{3800946A-D114-4778-8EAA-79228C0D3718}">
      <dsp:nvSpPr>
        <dsp:cNvPr id="0" name=""/>
        <dsp:cNvSpPr/>
      </dsp:nvSpPr>
      <dsp:spPr>
        <a:xfrm>
          <a:off x="0" y="2228732"/>
          <a:ext cx="3785616" cy="2122552"/>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GB" sz="2400" kern="1200" dirty="0"/>
            <a:t>“…renowned for his stands in favour of Islam in France” (French media)</a:t>
          </a:r>
          <a:endParaRPr lang="en-US" sz="2400" kern="1200" dirty="0"/>
        </a:p>
      </dsp:txBody>
      <dsp:txXfrm>
        <a:off x="103614" y="2332346"/>
        <a:ext cx="3578388" cy="191532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D256F3-7105-4EA3-A863-475631CD0E2F}">
      <dsp:nvSpPr>
        <dsp:cNvPr id="0" name=""/>
        <dsp:cNvSpPr/>
      </dsp:nvSpPr>
      <dsp:spPr>
        <a:xfrm>
          <a:off x="51" y="30429"/>
          <a:ext cx="4913783" cy="16992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defRPr b="1"/>
          </a:pPr>
          <a:r>
            <a:rPr lang="en-GB" sz="2400" kern="1200" dirty="0"/>
            <a:t>“A man with a restraining order kills his wife in Lepe [Huelva] and runs away” (Spanish media)</a:t>
          </a:r>
          <a:endParaRPr lang="en-US" sz="2400" kern="1200" dirty="0"/>
        </a:p>
      </dsp:txBody>
      <dsp:txXfrm>
        <a:off x="51" y="30429"/>
        <a:ext cx="4913783" cy="1699200"/>
      </dsp:txXfrm>
    </dsp:sp>
    <dsp:sp modelId="{990B66B3-F351-4DF7-A52F-4F0B6ADF81C1}">
      <dsp:nvSpPr>
        <dsp:cNvPr id="0" name=""/>
        <dsp:cNvSpPr/>
      </dsp:nvSpPr>
      <dsp:spPr>
        <a:xfrm>
          <a:off x="51" y="1729629"/>
          <a:ext cx="4913783" cy="259128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t>Statement of allegation as fact</a:t>
          </a:r>
          <a:endParaRPr lang="en-US" sz="1600" kern="1200" dirty="0"/>
        </a:p>
        <a:p>
          <a:pPr marL="171450" lvl="1" indent="-171450" algn="l" defTabSz="711200">
            <a:lnSpc>
              <a:spcPct val="90000"/>
            </a:lnSpc>
            <a:spcBef>
              <a:spcPct val="0"/>
            </a:spcBef>
            <a:spcAft>
              <a:spcPct val="15000"/>
            </a:spcAft>
            <a:buChar char="••"/>
          </a:pPr>
          <a:r>
            <a:rPr lang="en-GB" sz="1600" kern="1200" dirty="0"/>
            <a:t>Use of “runs away” in conjunction with statement of suspicion as fact, implying guilt.</a:t>
          </a:r>
          <a:endParaRPr lang="en-US" sz="1600" kern="1200" dirty="0"/>
        </a:p>
      </dsp:txBody>
      <dsp:txXfrm>
        <a:off x="51" y="1729629"/>
        <a:ext cx="4913783" cy="2591280"/>
      </dsp:txXfrm>
    </dsp:sp>
    <dsp:sp modelId="{73B16FF5-ADB6-4625-9303-956F3E3ADB6F}">
      <dsp:nvSpPr>
        <dsp:cNvPr id="0" name=""/>
        <dsp:cNvSpPr/>
      </dsp:nvSpPr>
      <dsp:spPr>
        <a:xfrm>
          <a:off x="5601764" y="30429"/>
          <a:ext cx="4913783" cy="16992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defRPr b="1"/>
          </a:pPr>
          <a:r>
            <a:rPr lang="en-GB" sz="2400" kern="1200" dirty="0"/>
            <a:t>"Handcuffs on the mysterious owner of the ERCI NGO” (Greek media)</a:t>
          </a:r>
          <a:endParaRPr lang="en-US" sz="2400" kern="1200" dirty="0"/>
        </a:p>
      </dsp:txBody>
      <dsp:txXfrm>
        <a:off x="5601764" y="30429"/>
        <a:ext cx="4913783" cy="1699200"/>
      </dsp:txXfrm>
    </dsp:sp>
    <dsp:sp modelId="{A396277B-9C4A-432D-B7AD-2737DC6E1246}">
      <dsp:nvSpPr>
        <dsp:cNvPr id="0" name=""/>
        <dsp:cNvSpPr/>
      </dsp:nvSpPr>
      <dsp:spPr>
        <a:xfrm>
          <a:off x="5601764" y="1729629"/>
          <a:ext cx="4913783" cy="2591280"/>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t>Reference to handcuffs, implying guilt</a:t>
          </a:r>
          <a:endParaRPr lang="en-US" sz="1600" kern="1200" dirty="0"/>
        </a:p>
        <a:p>
          <a:pPr marL="171450" lvl="1" indent="-171450" algn="l" defTabSz="711200">
            <a:lnSpc>
              <a:spcPct val="90000"/>
            </a:lnSpc>
            <a:spcBef>
              <a:spcPct val="0"/>
            </a:spcBef>
            <a:spcAft>
              <a:spcPct val="15000"/>
            </a:spcAft>
            <a:buChar char="••"/>
          </a:pPr>
          <a:r>
            <a:rPr lang="en-GB" sz="1600" kern="1200" dirty="0"/>
            <a:t>Use of laden term ‘mysterious’ implying justification of suspicion</a:t>
          </a:r>
          <a:endParaRPr lang="en-US" sz="1600" kern="1200" dirty="0"/>
        </a:p>
      </dsp:txBody>
      <dsp:txXfrm>
        <a:off x="5601764" y="1729629"/>
        <a:ext cx="4913783" cy="259128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defRPr cap="all"/>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defRPr b="1"/>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defRPr b="1"/>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defRPr b="1"/>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C9493F-1258-4240-B17B-157552550C9A}" type="datetimeFigureOut">
              <a:rPr lang="de-AT" smtClean="0"/>
              <a:t>04.07.2019</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36FF92-3366-4EDE-AAED-62BBD578ABF2}" type="slidenum">
              <a:rPr lang="de-AT" smtClean="0"/>
              <a:t>‹#›</a:t>
            </a:fld>
            <a:endParaRPr lang="de-AT"/>
          </a:p>
        </p:txBody>
      </p:sp>
    </p:spTree>
    <p:extLst>
      <p:ext uri="{BB962C8B-B14F-4D97-AF65-F5344CB8AC3E}">
        <p14:creationId xmlns:p14="http://schemas.microsoft.com/office/powerpoint/2010/main" val="1710738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19400ECA-F66D-4398-83EB-6887774ECCB9}" type="datetimeFigureOut">
              <a:rPr lang="de-AT" smtClean="0"/>
              <a:t>04.07.2019</a:t>
            </a:fld>
            <a:endParaRPr lang="de-AT"/>
          </a:p>
        </p:txBody>
      </p:sp>
      <p:sp>
        <p:nvSpPr>
          <p:cNvPr id="5" name="Footer Placeholder 4"/>
          <p:cNvSpPr>
            <a:spLocks noGrp="1"/>
          </p:cNvSpPr>
          <p:nvPr>
            <p:ph type="ftr" sz="quarter" idx="11"/>
          </p:nvPr>
        </p:nvSpPr>
        <p:spPr/>
        <p:txBody>
          <a:bodyPr/>
          <a:lstStyle/>
          <a:p>
            <a:endParaRPr lang="de-AT"/>
          </a:p>
        </p:txBody>
      </p:sp>
      <p:sp>
        <p:nvSpPr>
          <p:cNvPr id="6" name="Slide Number Placeholder 5"/>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2968965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9400ECA-F66D-4398-83EB-6887774ECCB9}" type="datetimeFigureOut">
              <a:rPr lang="de-AT" smtClean="0"/>
              <a:t>04.07.2019</a:t>
            </a:fld>
            <a:endParaRPr lang="de-AT"/>
          </a:p>
        </p:txBody>
      </p:sp>
      <p:sp>
        <p:nvSpPr>
          <p:cNvPr id="5" name="Footer Placeholder 4"/>
          <p:cNvSpPr>
            <a:spLocks noGrp="1"/>
          </p:cNvSpPr>
          <p:nvPr>
            <p:ph type="ftr" sz="quarter" idx="11"/>
          </p:nvPr>
        </p:nvSpPr>
        <p:spPr/>
        <p:txBody>
          <a:bodyPr/>
          <a:lstStyle/>
          <a:p>
            <a:endParaRPr lang="de-AT"/>
          </a:p>
        </p:txBody>
      </p:sp>
      <p:sp>
        <p:nvSpPr>
          <p:cNvPr id="6" name="Slide Number Placeholder 5"/>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233749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9400ECA-F66D-4398-83EB-6887774ECCB9}" type="datetimeFigureOut">
              <a:rPr lang="de-AT" smtClean="0"/>
              <a:t>04.07.2019</a:t>
            </a:fld>
            <a:endParaRPr lang="de-AT"/>
          </a:p>
        </p:txBody>
      </p:sp>
      <p:sp>
        <p:nvSpPr>
          <p:cNvPr id="5" name="Footer Placeholder 4"/>
          <p:cNvSpPr>
            <a:spLocks noGrp="1"/>
          </p:cNvSpPr>
          <p:nvPr>
            <p:ph type="ftr" sz="quarter" idx="11"/>
          </p:nvPr>
        </p:nvSpPr>
        <p:spPr/>
        <p:txBody>
          <a:bodyPr/>
          <a:lstStyle/>
          <a:p>
            <a:endParaRPr lang="de-AT"/>
          </a:p>
        </p:txBody>
      </p:sp>
      <p:sp>
        <p:nvSpPr>
          <p:cNvPr id="6" name="Slide Number Placeholder 5"/>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3351394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9400ECA-F66D-4398-83EB-6887774ECCB9}" type="datetimeFigureOut">
              <a:rPr lang="de-AT" smtClean="0"/>
              <a:t>04.07.2019</a:t>
            </a:fld>
            <a:endParaRPr lang="de-AT"/>
          </a:p>
        </p:txBody>
      </p:sp>
      <p:sp>
        <p:nvSpPr>
          <p:cNvPr id="5" name="Footer Placeholder 4"/>
          <p:cNvSpPr>
            <a:spLocks noGrp="1"/>
          </p:cNvSpPr>
          <p:nvPr>
            <p:ph type="ftr" sz="quarter" idx="11"/>
          </p:nvPr>
        </p:nvSpPr>
        <p:spPr/>
        <p:txBody>
          <a:bodyPr/>
          <a:lstStyle/>
          <a:p>
            <a:endParaRPr lang="de-AT"/>
          </a:p>
        </p:txBody>
      </p:sp>
      <p:sp>
        <p:nvSpPr>
          <p:cNvPr id="6" name="Slide Number Placeholder 5"/>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1726251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19400ECA-F66D-4398-83EB-6887774ECCB9}" type="datetimeFigureOut">
              <a:rPr lang="de-AT" smtClean="0"/>
              <a:t>04.07.2019</a:t>
            </a:fld>
            <a:endParaRPr lang="de-AT"/>
          </a:p>
        </p:txBody>
      </p:sp>
      <p:sp>
        <p:nvSpPr>
          <p:cNvPr id="5" name="Footer Placeholder 4"/>
          <p:cNvSpPr>
            <a:spLocks noGrp="1"/>
          </p:cNvSpPr>
          <p:nvPr>
            <p:ph type="ftr" sz="quarter" idx="11"/>
          </p:nvPr>
        </p:nvSpPr>
        <p:spPr/>
        <p:txBody>
          <a:bodyPr/>
          <a:lstStyle/>
          <a:p>
            <a:endParaRPr lang="de-AT"/>
          </a:p>
        </p:txBody>
      </p:sp>
      <p:sp>
        <p:nvSpPr>
          <p:cNvPr id="6" name="Slide Number Placeholder 5"/>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2142369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19400ECA-F66D-4398-83EB-6887774ECCB9}" type="datetimeFigureOut">
              <a:rPr lang="de-AT" smtClean="0"/>
              <a:t>04.07.2019</a:t>
            </a:fld>
            <a:endParaRPr lang="de-AT"/>
          </a:p>
        </p:txBody>
      </p:sp>
      <p:sp>
        <p:nvSpPr>
          <p:cNvPr id="6" name="Footer Placeholder 5"/>
          <p:cNvSpPr>
            <a:spLocks noGrp="1"/>
          </p:cNvSpPr>
          <p:nvPr>
            <p:ph type="ftr" sz="quarter" idx="11"/>
          </p:nvPr>
        </p:nvSpPr>
        <p:spPr/>
        <p:txBody>
          <a:bodyPr/>
          <a:lstStyle/>
          <a:p>
            <a:endParaRPr lang="de-AT"/>
          </a:p>
        </p:txBody>
      </p:sp>
      <p:sp>
        <p:nvSpPr>
          <p:cNvPr id="7" name="Slide Number Placeholder 6"/>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2721579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19400ECA-F66D-4398-83EB-6887774ECCB9}" type="datetimeFigureOut">
              <a:rPr lang="de-AT" smtClean="0"/>
              <a:t>04.07.2019</a:t>
            </a:fld>
            <a:endParaRPr lang="de-AT"/>
          </a:p>
        </p:txBody>
      </p:sp>
      <p:sp>
        <p:nvSpPr>
          <p:cNvPr id="8" name="Footer Placeholder 7"/>
          <p:cNvSpPr>
            <a:spLocks noGrp="1"/>
          </p:cNvSpPr>
          <p:nvPr>
            <p:ph type="ftr" sz="quarter" idx="11"/>
          </p:nvPr>
        </p:nvSpPr>
        <p:spPr/>
        <p:txBody>
          <a:bodyPr/>
          <a:lstStyle/>
          <a:p>
            <a:endParaRPr lang="de-AT"/>
          </a:p>
        </p:txBody>
      </p:sp>
      <p:sp>
        <p:nvSpPr>
          <p:cNvPr id="9" name="Slide Number Placeholder 8"/>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3605025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19400ECA-F66D-4398-83EB-6887774ECCB9}" type="datetimeFigureOut">
              <a:rPr lang="de-AT" smtClean="0"/>
              <a:t>04.07.2019</a:t>
            </a:fld>
            <a:endParaRPr lang="de-AT"/>
          </a:p>
        </p:txBody>
      </p:sp>
      <p:sp>
        <p:nvSpPr>
          <p:cNvPr id="4" name="Footer Placeholder 3"/>
          <p:cNvSpPr>
            <a:spLocks noGrp="1"/>
          </p:cNvSpPr>
          <p:nvPr>
            <p:ph type="ftr" sz="quarter" idx="11"/>
          </p:nvPr>
        </p:nvSpPr>
        <p:spPr/>
        <p:txBody>
          <a:bodyPr/>
          <a:lstStyle/>
          <a:p>
            <a:endParaRPr lang="de-AT"/>
          </a:p>
        </p:txBody>
      </p:sp>
      <p:sp>
        <p:nvSpPr>
          <p:cNvPr id="5" name="Slide Number Placeholder 4"/>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1645075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400ECA-F66D-4398-83EB-6887774ECCB9}" type="datetimeFigureOut">
              <a:rPr lang="de-AT" smtClean="0"/>
              <a:t>04.07.2019</a:t>
            </a:fld>
            <a:endParaRPr lang="de-AT"/>
          </a:p>
        </p:txBody>
      </p:sp>
      <p:sp>
        <p:nvSpPr>
          <p:cNvPr id="3" name="Footer Placeholder 2"/>
          <p:cNvSpPr>
            <a:spLocks noGrp="1"/>
          </p:cNvSpPr>
          <p:nvPr>
            <p:ph type="ftr" sz="quarter" idx="11"/>
          </p:nvPr>
        </p:nvSpPr>
        <p:spPr/>
        <p:txBody>
          <a:bodyPr/>
          <a:lstStyle/>
          <a:p>
            <a:endParaRPr lang="de-AT"/>
          </a:p>
        </p:txBody>
      </p:sp>
      <p:sp>
        <p:nvSpPr>
          <p:cNvPr id="4" name="Slide Number Placeholder 3"/>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3678060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19400ECA-F66D-4398-83EB-6887774ECCB9}" type="datetimeFigureOut">
              <a:rPr lang="de-AT" smtClean="0"/>
              <a:t>04.07.2019</a:t>
            </a:fld>
            <a:endParaRPr lang="de-AT"/>
          </a:p>
        </p:txBody>
      </p:sp>
      <p:sp>
        <p:nvSpPr>
          <p:cNvPr id="6" name="Footer Placeholder 5"/>
          <p:cNvSpPr>
            <a:spLocks noGrp="1"/>
          </p:cNvSpPr>
          <p:nvPr>
            <p:ph type="ftr" sz="quarter" idx="11"/>
          </p:nvPr>
        </p:nvSpPr>
        <p:spPr/>
        <p:txBody>
          <a:bodyPr/>
          <a:lstStyle/>
          <a:p>
            <a:endParaRPr lang="de-AT"/>
          </a:p>
        </p:txBody>
      </p:sp>
      <p:sp>
        <p:nvSpPr>
          <p:cNvPr id="7" name="Slide Number Placeholder 6"/>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203950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19400ECA-F66D-4398-83EB-6887774ECCB9}" type="datetimeFigureOut">
              <a:rPr lang="de-AT" smtClean="0"/>
              <a:t>04.07.2019</a:t>
            </a:fld>
            <a:endParaRPr lang="de-AT"/>
          </a:p>
        </p:txBody>
      </p:sp>
      <p:sp>
        <p:nvSpPr>
          <p:cNvPr id="6" name="Footer Placeholder 5"/>
          <p:cNvSpPr>
            <a:spLocks noGrp="1"/>
          </p:cNvSpPr>
          <p:nvPr>
            <p:ph type="ftr" sz="quarter" idx="11"/>
          </p:nvPr>
        </p:nvSpPr>
        <p:spPr/>
        <p:txBody>
          <a:bodyPr/>
          <a:lstStyle/>
          <a:p>
            <a:endParaRPr lang="de-AT"/>
          </a:p>
        </p:txBody>
      </p:sp>
      <p:sp>
        <p:nvSpPr>
          <p:cNvPr id="7" name="Slide Number Placeholder 6"/>
          <p:cNvSpPr>
            <a:spLocks noGrp="1"/>
          </p:cNvSpPr>
          <p:nvPr>
            <p:ph type="sldNum" sz="quarter" idx="12"/>
          </p:nvPr>
        </p:nvSpPr>
        <p:spPr/>
        <p:txBody>
          <a:bodyPr/>
          <a:lstStyle/>
          <a:p>
            <a:fld id="{FBD5E877-D148-4359-824E-27E25AC3D20C}" type="slidenum">
              <a:rPr lang="de-AT" smtClean="0"/>
              <a:t>‹#›</a:t>
            </a:fld>
            <a:endParaRPr lang="de-AT"/>
          </a:p>
        </p:txBody>
      </p:sp>
    </p:spTree>
    <p:extLst>
      <p:ext uri="{BB962C8B-B14F-4D97-AF65-F5344CB8AC3E}">
        <p14:creationId xmlns:p14="http://schemas.microsoft.com/office/powerpoint/2010/main" val="3470558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400ECA-F66D-4398-83EB-6887774ECCB9}" type="datetimeFigureOut">
              <a:rPr lang="de-AT" smtClean="0"/>
              <a:t>04.07.2019</a:t>
            </a:fld>
            <a:endParaRPr lang="de-A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D5E877-D148-4359-824E-27E25AC3D20C}" type="slidenum">
              <a:rPr lang="de-AT" smtClean="0"/>
              <a:t>‹#›</a:t>
            </a:fld>
            <a:endParaRPr lang="de-AT"/>
          </a:p>
        </p:txBody>
      </p:sp>
    </p:spTree>
    <p:extLst>
      <p:ext uri="{BB962C8B-B14F-4D97-AF65-F5344CB8AC3E}">
        <p14:creationId xmlns:p14="http://schemas.microsoft.com/office/powerpoint/2010/main" val="34137544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eur-lex.europa.eu/legal-content/EN/TXT/?uri=CELEX:32016L0343"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61397C4C-9830-47F8-AC13-4CC49EE0F8D5}"/>
              </a:ext>
            </a:extLst>
          </p:cNvPr>
          <p:cNvPicPr>
            <a:picLocks noChangeAspect="1"/>
          </p:cNvPicPr>
          <p:nvPr/>
        </p:nvPicPr>
        <p:blipFill rotWithShape="1">
          <a:blip r:embed="rId2">
            <a:extLst>
              <a:ext uri="{28A0092B-C50C-407E-A947-70E740481C1C}">
                <a14:useLocalDpi xmlns:a14="http://schemas.microsoft.com/office/drawing/2010/main" val="0"/>
              </a:ext>
            </a:extLst>
          </a:blip>
          <a:srcRect t="9091" r="26941"/>
          <a:stretch/>
        </p:blipFill>
        <p:spPr>
          <a:xfrm>
            <a:off x="4818888" y="1"/>
            <a:ext cx="7373112" cy="6857999"/>
          </a:xfrm>
          <a:prstGeom prst="rect">
            <a:avLst/>
          </a:prstGeom>
        </p:spPr>
      </p:pic>
      <p:sp>
        <p:nvSpPr>
          <p:cNvPr id="7" name="Freeform 8">
            <a:extLst>
              <a:ext uri="{FF2B5EF4-FFF2-40B4-BE49-F238E27FC236}">
                <a16:creationId xmlns:a16="http://schemas.microsoft.com/office/drawing/2014/main" id="{9225B0D8-E56E-4ACC-A464-81F4062765C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1" y="-478"/>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11">
            <a:extLst>
              <a:ext uri="{FF2B5EF4-FFF2-40B4-BE49-F238E27FC236}">
                <a16:creationId xmlns:a16="http://schemas.microsoft.com/office/drawing/2014/main" id="{8F5D1B28-3976-4367-807C-CAD629CDD83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 y="-478"/>
            <a:ext cx="8078052" cy="6858478"/>
          </a:xfrm>
          <a:custGeom>
            <a:avLst/>
            <a:gdLst>
              <a:gd name="connsiteX0" fmla="*/ 0 w 8078052"/>
              <a:gd name="connsiteY0" fmla="*/ 0 h 6858478"/>
              <a:gd name="connsiteX1" fmla="*/ 3829872 w 8078052"/>
              <a:gd name="connsiteY1" fmla="*/ 0 h 6858478"/>
              <a:gd name="connsiteX2" fmla="*/ 4896100 w 8078052"/>
              <a:gd name="connsiteY2" fmla="*/ 0 h 6858478"/>
              <a:gd name="connsiteX3" fmla="*/ 4901677 w 8078052"/>
              <a:gd name="connsiteY3" fmla="*/ 0 h 6858478"/>
              <a:gd name="connsiteX4" fmla="*/ 8078052 w 8078052"/>
              <a:gd name="connsiteY4" fmla="*/ 6858478 h 6858478"/>
              <a:gd name="connsiteX5" fmla="*/ 653497 w 8078052"/>
              <a:gd name="connsiteY5" fmla="*/ 6858478 h 6858478"/>
              <a:gd name="connsiteX6" fmla="*/ 653757 w 8078052"/>
              <a:gd name="connsiteY6" fmla="*/ 6857916 h 6858478"/>
              <a:gd name="connsiteX7" fmla="*/ 0 w 8078052"/>
              <a:gd name="connsiteY7" fmla="*/ 6857916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2" h="6858478">
                <a:moveTo>
                  <a:pt x="0" y="0"/>
                </a:moveTo>
                <a:lnTo>
                  <a:pt x="3829872" y="0"/>
                </a:lnTo>
                <a:lnTo>
                  <a:pt x="4896100" y="0"/>
                </a:lnTo>
                <a:lnTo>
                  <a:pt x="4901677" y="0"/>
                </a:lnTo>
                <a:lnTo>
                  <a:pt x="8078052" y="6858478"/>
                </a:lnTo>
                <a:lnTo>
                  <a:pt x="653497" y="6858478"/>
                </a:lnTo>
                <a:lnTo>
                  <a:pt x="653757" y="6857916"/>
                </a:lnTo>
                <a:lnTo>
                  <a:pt x="0" y="685791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F8AD1E6-003C-448B-A31B-55DC11DF6915}"/>
              </a:ext>
            </a:extLst>
          </p:cNvPr>
          <p:cNvSpPr>
            <a:spLocks noGrp="1"/>
          </p:cNvSpPr>
          <p:nvPr>
            <p:ph type="ctrTitle"/>
          </p:nvPr>
        </p:nvSpPr>
        <p:spPr>
          <a:xfrm>
            <a:off x="804672" y="2600324"/>
            <a:ext cx="5058370" cy="3320973"/>
          </a:xfrm>
        </p:spPr>
        <p:txBody>
          <a:bodyPr anchor="t">
            <a:normAutofit/>
          </a:bodyPr>
          <a:lstStyle/>
          <a:p>
            <a:pPr algn="l"/>
            <a:r>
              <a:rPr lang="en-AU" sz="5400" dirty="0"/>
              <a:t>The Presumption of Innocence</a:t>
            </a:r>
            <a:endParaRPr lang="de-AT" sz="5400" dirty="0"/>
          </a:p>
        </p:txBody>
      </p:sp>
      <p:sp>
        <p:nvSpPr>
          <p:cNvPr id="3" name="Untertitel 2">
            <a:extLst>
              <a:ext uri="{FF2B5EF4-FFF2-40B4-BE49-F238E27FC236}">
                <a16:creationId xmlns:a16="http://schemas.microsoft.com/office/drawing/2014/main" id="{35E44EEE-BF68-46AA-92C9-3920D7F963FD}"/>
              </a:ext>
            </a:extLst>
          </p:cNvPr>
          <p:cNvSpPr>
            <a:spLocks noGrp="1"/>
          </p:cNvSpPr>
          <p:nvPr>
            <p:ph type="subTitle" idx="1"/>
          </p:nvPr>
        </p:nvSpPr>
        <p:spPr>
          <a:xfrm>
            <a:off x="804672" y="1300450"/>
            <a:ext cx="4167376" cy="1155525"/>
          </a:xfrm>
        </p:spPr>
        <p:txBody>
          <a:bodyPr anchor="b">
            <a:normAutofit/>
          </a:bodyPr>
          <a:lstStyle/>
          <a:p>
            <a:pPr algn="l"/>
            <a:r>
              <a:rPr lang="en-AU" sz="2000"/>
              <a:t>A Toolkit for Journalists Reporting on Suspects</a:t>
            </a:r>
            <a:endParaRPr lang="en-AU" sz="2000" dirty="0"/>
          </a:p>
        </p:txBody>
      </p:sp>
    </p:spTree>
    <p:extLst>
      <p:ext uri="{BB962C8B-B14F-4D97-AF65-F5344CB8AC3E}">
        <p14:creationId xmlns:p14="http://schemas.microsoft.com/office/powerpoint/2010/main" val="3092715594"/>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04F4BD72-A45F-42AB-8482-B96B4084B60B}"/>
              </a:ext>
            </a:extLst>
          </p:cNvPr>
          <p:cNvPicPr>
            <a:picLocks noChangeAspect="1"/>
          </p:cNvPicPr>
          <p:nvPr/>
        </p:nvPicPr>
        <p:blipFill rotWithShape="1">
          <a:blip r:embed="rId2">
            <a:extLst>
              <a:ext uri="{28A0092B-C50C-407E-A947-70E740481C1C}">
                <a14:useLocalDpi xmlns:a14="http://schemas.microsoft.com/office/drawing/2010/main" val="0"/>
              </a:ext>
            </a:extLst>
          </a:blip>
          <a:srcRect l="9091" t="25167" b="5730"/>
          <a:stretch/>
        </p:blipFill>
        <p:spPr>
          <a:xfrm>
            <a:off x="20" y="10"/>
            <a:ext cx="12191980" cy="6857990"/>
          </a:xfrm>
          <a:prstGeom prst="rect">
            <a:avLst/>
          </a:prstGeom>
        </p:spPr>
      </p:pic>
      <p:sp>
        <p:nvSpPr>
          <p:cNvPr id="19" name="Freeform: Shape 18">
            <a:extLst>
              <a:ext uri="{FF2B5EF4-FFF2-40B4-BE49-F238E27FC236}">
                <a16:creationId xmlns:a16="http://schemas.microsoft.com/office/drawing/2014/main" id="{E862BE82-D00D-42C1-BF16-93AA37870C3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F6D92C2D-1D3D-4974-918C-06579FB354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0141"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0157D596-A48A-487B-9837-1DC539882688}"/>
              </a:ext>
            </a:extLst>
          </p:cNvPr>
          <p:cNvSpPr>
            <a:spLocks noGrp="1"/>
          </p:cNvSpPr>
          <p:nvPr>
            <p:ph type="title"/>
          </p:nvPr>
        </p:nvSpPr>
        <p:spPr>
          <a:xfrm>
            <a:off x="7851031" y="632990"/>
            <a:ext cx="4062643" cy="1043409"/>
          </a:xfrm>
        </p:spPr>
        <p:txBody>
          <a:bodyPr>
            <a:normAutofit fontScale="90000"/>
          </a:bodyPr>
          <a:lstStyle/>
          <a:p>
            <a:r>
              <a:rPr lang="en-AU" sz="3600" dirty="0"/>
              <a:t>National laws in the EU</a:t>
            </a:r>
            <a:endParaRPr lang="de-AT" sz="3600" dirty="0"/>
          </a:p>
        </p:txBody>
      </p:sp>
      <p:sp>
        <p:nvSpPr>
          <p:cNvPr id="3" name="Inhaltsplatzhalter 2">
            <a:extLst>
              <a:ext uri="{FF2B5EF4-FFF2-40B4-BE49-F238E27FC236}">
                <a16:creationId xmlns:a16="http://schemas.microsoft.com/office/drawing/2014/main" id="{7254DEDD-A674-495A-99B0-64ACD5B37990}"/>
              </a:ext>
            </a:extLst>
          </p:cNvPr>
          <p:cNvSpPr>
            <a:spLocks noGrp="1"/>
          </p:cNvSpPr>
          <p:nvPr>
            <p:ph idx="1"/>
          </p:nvPr>
        </p:nvSpPr>
        <p:spPr>
          <a:xfrm>
            <a:off x="7621031" y="1774372"/>
            <a:ext cx="4062642" cy="2754086"/>
          </a:xfrm>
        </p:spPr>
        <p:txBody>
          <a:bodyPr anchor="t">
            <a:normAutofit/>
          </a:bodyPr>
          <a:lstStyle/>
          <a:p>
            <a:pPr lvl="0"/>
            <a:r>
              <a:rPr lang="en-GB" sz="1600" dirty="0"/>
              <a:t>Criminal trials usually public, but with conditions.</a:t>
            </a:r>
          </a:p>
          <a:p>
            <a:pPr lvl="0"/>
            <a:r>
              <a:rPr lang="en-GB" sz="1600" dirty="0"/>
              <a:t>Public, as well as media, may be excluded if national security or public safety threatened, to protect privacy of persons or to protect witnesses.</a:t>
            </a:r>
          </a:p>
          <a:p>
            <a:pPr lvl="0"/>
            <a:r>
              <a:rPr lang="en-GB" sz="1600" dirty="0"/>
              <a:t>Journalists may find themselves in contempt of court for violating national legal references to presumption of innocence.</a:t>
            </a:r>
            <a:endParaRPr lang="en-US" sz="1600" dirty="0"/>
          </a:p>
          <a:p>
            <a:endParaRPr lang="de-AT" sz="1700" dirty="0"/>
          </a:p>
        </p:txBody>
      </p:sp>
    </p:spTree>
    <p:extLst>
      <p:ext uri="{BB962C8B-B14F-4D97-AF65-F5344CB8AC3E}">
        <p14:creationId xmlns:p14="http://schemas.microsoft.com/office/powerpoint/2010/main" val="3794008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fik 4" descr="Ein Bild, das Text, Buch enthält.&#10;&#10;Automatisch generierte Beschreibung">
            <a:extLst>
              <a:ext uri="{FF2B5EF4-FFF2-40B4-BE49-F238E27FC236}">
                <a16:creationId xmlns:a16="http://schemas.microsoft.com/office/drawing/2014/main" id="{A9AEBF2D-08A2-48B8-B3CF-B1A010B08BCA}"/>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r="2370"/>
          <a:stretch/>
        </p:blipFill>
        <p:spPr>
          <a:xfrm>
            <a:off x="5797543" y="10"/>
            <a:ext cx="6394152" cy="6857990"/>
          </a:xfrm>
          <a:prstGeom prst="rect">
            <a:avLst/>
          </a:prstGeom>
        </p:spPr>
      </p:pic>
      <p:pic>
        <p:nvPicPr>
          <p:cNvPr id="19" name="Picture 18">
            <a:extLst>
              <a:ext uri="{FF2B5EF4-FFF2-40B4-BE49-F238E27FC236}">
                <a16:creationId xmlns:a16="http://schemas.microsoft.com/office/drawing/2014/main" id="{54DDEBDD-D8BD-41A6-8A0D-B00E3768B0F9}"/>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el 1">
            <a:extLst>
              <a:ext uri="{FF2B5EF4-FFF2-40B4-BE49-F238E27FC236}">
                <a16:creationId xmlns:a16="http://schemas.microsoft.com/office/drawing/2014/main" id="{F4D924A2-6624-46A1-9C99-2A2D1D153683}"/>
              </a:ext>
            </a:extLst>
          </p:cNvPr>
          <p:cNvSpPr>
            <a:spLocks noGrp="1"/>
          </p:cNvSpPr>
          <p:nvPr>
            <p:ph type="title"/>
          </p:nvPr>
        </p:nvSpPr>
        <p:spPr>
          <a:xfrm>
            <a:off x="804998" y="798445"/>
            <a:ext cx="4803636" cy="1311664"/>
          </a:xfrm>
        </p:spPr>
        <p:txBody>
          <a:bodyPr>
            <a:normAutofit fontScale="90000"/>
          </a:bodyPr>
          <a:lstStyle/>
          <a:p>
            <a:r>
              <a:rPr lang="en-AU" dirty="0">
                <a:solidFill>
                  <a:srgbClr val="000000"/>
                </a:solidFill>
              </a:rPr>
              <a:t>National laws in Austria</a:t>
            </a:r>
            <a:br>
              <a:rPr lang="en-AU" dirty="0">
                <a:solidFill>
                  <a:srgbClr val="000000"/>
                </a:solidFill>
              </a:rPr>
            </a:br>
            <a:endParaRPr lang="de-AT" dirty="0">
              <a:solidFill>
                <a:srgbClr val="000000"/>
              </a:solidFill>
            </a:endParaRPr>
          </a:p>
        </p:txBody>
      </p:sp>
      <p:sp>
        <p:nvSpPr>
          <p:cNvPr id="3" name="Inhaltsplatzhalter 2">
            <a:extLst>
              <a:ext uri="{FF2B5EF4-FFF2-40B4-BE49-F238E27FC236}">
                <a16:creationId xmlns:a16="http://schemas.microsoft.com/office/drawing/2014/main" id="{715D11C6-EB38-4686-8908-6DA72B90D15F}"/>
              </a:ext>
            </a:extLst>
          </p:cNvPr>
          <p:cNvSpPr>
            <a:spLocks noGrp="1"/>
          </p:cNvSpPr>
          <p:nvPr>
            <p:ph idx="1"/>
          </p:nvPr>
        </p:nvSpPr>
        <p:spPr>
          <a:xfrm>
            <a:off x="804997" y="2272143"/>
            <a:ext cx="4706803" cy="3788830"/>
          </a:xfrm>
        </p:spPr>
        <p:txBody>
          <a:bodyPr anchor="ctr">
            <a:normAutofit fontScale="92500" lnSpcReduction="10000"/>
          </a:bodyPr>
          <a:lstStyle/>
          <a:p>
            <a:r>
              <a:rPr lang="en-GB" sz="1700" dirty="0">
                <a:solidFill>
                  <a:srgbClr val="000000"/>
                </a:solidFill>
              </a:rPr>
              <a:t>Article 90 (1) of the Austrian constitution outlines the right to a fair trial, which is to be guaranteed by the public as the judicial review body. </a:t>
            </a:r>
          </a:p>
          <a:p>
            <a:r>
              <a:rPr lang="en-GB" sz="1700" dirty="0">
                <a:solidFill>
                  <a:srgbClr val="000000"/>
                </a:solidFill>
              </a:rPr>
              <a:t>Name of the accused person, images, as well as any information by means of which the identity can be disclosed, must be protected.</a:t>
            </a:r>
          </a:p>
          <a:p>
            <a:r>
              <a:rPr lang="en-GB" sz="1700" dirty="0">
                <a:solidFill>
                  <a:srgbClr val="000000"/>
                </a:solidFill>
              </a:rPr>
              <a:t>Presumption of innocence covered by “right to honour”, one of the recognized rights of §16 ABGB (Privileged Rights) and considered an absolute right. </a:t>
            </a:r>
          </a:p>
          <a:p>
            <a:r>
              <a:rPr lang="en-GB" sz="1700" dirty="0">
                <a:solidFill>
                  <a:srgbClr val="000000"/>
                </a:solidFill>
              </a:rPr>
              <a:t>Insults to honour (§1330 ABGB), involving for e.g. character and behaviour (§ 111 Criminal Code: Defamation) are not allowed.</a:t>
            </a:r>
          </a:p>
          <a:p>
            <a:r>
              <a:rPr lang="de-DE" sz="1700" dirty="0"/>
              <a:t>Paragraph 7b of the Media Law (Mediengesetz) specifically states that the media must respect the presumption of innocence in ist reporting.</a:t>
            </a:r>
            <a:endParaRPr lang="de-AT" sz="1700" dirty="0">
              <a:solidFill>
                <a:srgbClr val="000000"/>
              </a:solidFill>
            </a:endParaRPr>
          </a:p>
          <a:p>
            <a:endParaRPr lang="de-AT" sz="1700" dirty="0">
              <a:solidFill>
                <a:srgbClr val="000000"/>
              </a:solidFill>
            </a:endParaRPr>
          </a:p>
        </p:txBody>
      </p:sp>
    </p:spTree>
    <p:extLst>
      <p:ext uri="{BB962C8B-B14F-4D97-AF65-F5344CB8AC3E}">
        <p14:creationId xmlns:p14="http://schemas.microsoft.com/office/powerpoint/2010/main" val="746007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5316D-ED2F-4F89-B4B4-8D9240B1A34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37B23FFD-39EB-4140-9EA4-2E3FD4AFD464}"/>
              </a:ext>
            </a:extLst>
          </p:cNvPr>
          <p:cNvSpPr>
            <a:spLocks noGrp="1"/>
          </p:cNvSpPr>
          <p:nvPr>
            <p:ph type="title"/>
          </p:nvPr>
        </p:nvSpPr>
        <p:spPr>
          <a:xfrm>
            <a:off x="838200" y="2057400"/>
            <a:ext cx="2743200" cy="2743200"/>
          </a:xfrm>
          <a:prstGeom prst="ellipse">
            <a:avLst/>
          </a:prstGeom>
          <a:solidFill>
            <a:srgbClr val="262626"/>
          </a:solidFill>
          <a:ln w="174625" cmpd="thinThick">
            <a:solidFill>
              <a:srgbClr val="262626"/>
            </a:solidFill>
          </a:ln>
        </p:spPr>
        <p:txBody>
          <a:bodyPr anchor="ctr">
            <a:normAutofit/>
          </a:bodyPr>
          <a:lstStyle/>
          <a:p>
            <a:pPr algn="ctr"/>
            <a:r>
              <a:rPr lang="en-AU" sz="2600" dirty="0">
                <a:solidFill>
                  <a:srgbClr val="FFFFFF"/>
                </a:solidFill>
              </a:rPr>
              <a:t>Structural influencing factors</a:t>
            </a:r>
            <a:endParaRPr lang="de-AT" sz="2600" dirty="0">
              <a:solidFill>
                <a:srgbClr val="FFFFFF"/>
              </a:solidFill>
            </a:endParaRPr>
          </a:p>
        </p:txBody>
      </p:sp>
      <p:graphicFrame>
        <p:nvGraphicFramePr>
          <p:cNvPr id="5" name="Inhaltsplatzhalter 2">
            <a:extLst>
              <a:ext uri="{FF2B5EF4-FFF2-40B4-BE49-F238E27FC236}">
                <a16:creationId xmlns:a16="http://schemas.microsoft.com/office/drawing/2014/main" id="{5925FC21-04BF-43D0-AF6A-F0D3B58078B8}"/>
              </a:ext>
            </a:extLst>
          </p:cNvPr>
          <p:cNvGraphicFramePr>
            <a:graphicFrameLocks noGrp="1"/>
          </p:cNvGraphicFramePr>
          <p:nvPr>
            <p:ph idx="1"/>
            <p:extLst>
              <p:ext uri="{D42A27DB-BD31-4B8C-83A1-F6EECF244321}">
                <p14:modId xmlns:p14="http://schemas.microsoft.com/office/powerpoint/2010/main" val="2666781163"/>
              </p:ext>
            </p:extLst>
          </p:nvPr>
        </p:nvGraphicFramePr>
        <p:xfrm>
          <a:off x="4038600" y="1166648"/>
          <a:ext cx="7315200" cy="4524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1856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AB45A142-4255-493C-8284-5D566C121B1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F593039-D789-4E79-9A8B-053DD83660C2}"/>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kern="1200" dirty="0">
                <a:solidFill>
                  <a:srgbClr val="FFFFFF"/>
                </a:solidFill>
                <a:latin typeface="+mj-lt"/>
                <a:ea typeface="+mj-ea"/>
                <a:cs typeface="+mj-cs"/>
              </a:rPr>
              <a:t>The presumption of innocence &amp; press freedom</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graphicFrame>
        <p:nvGraphicFramePr>
          <p:cNvPr id="5" name="Inhaltsplatzhalter 2">
            <a:extLst>
              <a:ext uri="{FF2B5EF4-FFF2-40B4-BE49-F238E27FC236}">
                <a16:creationId xmlns:a16="http://schemas.microsoft.com/office/drawing/2014/main" id="{FC29A533-C926-4540-A516-62842FDDCA1F}"/>
              </a:ext>
            </a:extLst>
          </p:cNvPr>
          <p:cNvGraphicFramePr>
            <a:graphicFrameLocks noGrp="1"/>
          </p:cNvGraphicFramePr>
          <p:nvPr>
            <p:ph idx="1"/>
            <p:extLst>
              <p:ext uri="{D42A27DB-BD31-4B8C-83A1-F6EECF244321}">
                <p14:modId xmlns:p14="http://schemas.microsoft.com/office/powerpoint/2010/main" val="3941149281"/>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5768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Grafik 6" descr="Ein Bild, das Wand, Text enthält.&#10;&#10;Automatisch generierte Beschreibung">
            <a:extLst>
              <a:ext uri="{FF2B5EF4-FFF2-40B4-BE49-F238E27FC236}">
                <a16:creationId xmlns:a16="http://schemas.microsoft.com/office/drawing/2014/main" id="{72A7C967-D91D-49E8-A1AF-6D32206D6B81}"/>
              </a:ext>
            </a:extLst>
          </p:cNvPr>
          <p:cNvPicPr>
            <a:picLocks noChangeAspect="1"/>
          </p:cNvPicPr>
          <p:nvPr/>
        </p:nvPicPr>
        <p:blipFill rotWithShape="1">
          <a:blip r:embed="rId2">
            <a:extLst>
              <a:ext uri="{28A0092B-C50C-407E-A947-70E740481C1C}">
                <a14:useLocalDpi xmlns:a14="http://schemas.microsoft.com/office/drawing/2010/main" val="0"/>
              </a:ext>
            </a:extLst>
          </a:blip>
          <a:srcRect r="5430"/>
          <a:stretch/>
        </p:blipFill>
        <p:spPr>
          <a:xfrm>
            <a:off x="3306519" y="1587"/>
            <a:ext cx="4846882" cy="6856413"/>
          </a:xfrm>
          <a:custGeom>
            <a:avLst/>
            <a:gdLst>
              <a:gd name="connsiteX0" fmla="*/ 121782 w 5110407"/>
              <a:gd name="connsiteY0" fmla="*/ 0 h 6856413"/>
              <a:gd name="connsiteX1" fmla="*/ 4731440 w 5110407"/>
              <a:gd name="connsiteY1" fmla="*/ 0 h 6856413"/>
              <a:gd name="connsiteX2" fmla="*/ 4775629 w 5110407"/>
              <a:gd name="connsiteY2" fmla="*/ 179775 h 6856413"/>
              <a:gd name="connsiteX3" fmla="*/ 5084710 w 5110407"/>
              <a:gd name="connsiteY3" fmla="*/ 4108260 h 6856413"/>
              <a:gd name="connsiteX4" fmla="*/ 4768709 w 5110407"/>
              <a:gd name="connsiteY4" fmla="*/ 6381464 h 6856413"/>
              <a:gd name="connsiteX5" fmla="*/ 4653290 w 5110407"/>
              <a:gd name="connsiteY5" fmla="*/ 6856413 h 6856413"/>
              <a:gd name="connsiteX6" fmla="*/ 0 w 5110407"/>
              <a:gd name="connsiteY6" fmla="*/ 6856413 h 6856413"/>
              <a:gd name="connsiteX7" fmla="*/ 21062 w 5110407"/>
              <a:gd name="connsiteY7" fmla="*/ 6803488 h 6856413"/>
              <a:gd name="connsiteX8" fmla="*/ 636462 w 5110407"/>
              <a:gd name="connsiteY8" fmla="*/ 3844830 h 6856413"/>
              <a:gd name="connsiteX9" fmla="*/ 203879 w 5110407"/>
              <a:gd name="connsiteY9" fmla="*/ 236924 h 685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0407" h="6856413">
                <a:moveTo>
                  <a:pt x="121782" y="0"/>
                </a:moveTo>
                <a:lnTo>
                  <a:pt x="4731440" y="0"/>
                </a:lnTo>
                <a:lnTo>
                  <a:pt x="4775629" y="179775"/>
                </a:lnTo>
                <a:cubicBezTo>
                  <a:pt x="5052916" y="1415453"/>
                  <a:pt x="5165791" y="2739148"/>
                  <a:pt x="5084710" y="4108260"/>
                </a:cubicBezTo>
                <a:cubicBezTo>
                  <a:pt x="5038379" y="4890611"/>
                  <a:pt x="4930907" y="5650759"/>
                  <a:pt x="4768709" y="6381464"/>
                </a:cubicBezTo>
                <a:lnTo>
                  <a:pt x="4653290" y="6856413"/>
                </a:lnTo>
                <a:lnTo>
                  <a:pt x="0" y="6856413"/>
                </a:lnTo>
                <a:lnTo>
                  <a:pt x="21062" y="6803488"/>
                </a:lnTo>
                <a:cubicBezTo>
                  <a:pt x="355644" y="5917239"/>
                  <a:pt x="573134" y="4914171"/>
                  <a:pt x="636462" y="3844830"/>
                </a:cubicBezTo>
                <a:cubicBezTo>
                  <a:pt x="713862" y="2537857"/>
                  <a:pt x="550895" y="1302013"/>
                  <a:pt x="203879" y="236924"/>
                </a:cubicBezTo>
                <a:close/>
              </a:path>
            </a:pathLst>
          </a:custGeom>
        </p:spPr>
      </p:pic>
      <p:sp>
        <p:nvSpPr>
          <p:cNvPr id="2" name="Titel 1">
            <a:extLst>
              <a:ext uri="{FF2B5EF4-FFF2-40B4-BE49-F238E27FC236}">
                <a16:creationId xmlns:a16="http://schemas.microsoft.com/office/drawing/2014/main" id="{6624004B-1BA2-40DA-A9D2-BF870DE3DC4E}"/>
              </a:ext>
            </a:extLst>
          </p:cNvPr>
          <p:cNvSpPr>
            <a:spLocks noGrp="1"/>
          </p:cNvSpPr>
          <p:nvPr>
            <p:ph type="title"/>
          </p:nvPr>
        </p:nvSpPr>
        <p:spPr>
          <a:xfrm>
            <a:off x="481012" y="485775"/>
            <a:ext cx="2825506" cy="5719762"/>
          </a:xfrm>
        </p:spPr>
        <p:txBody>
          <a:bodyPr>
            <a:normAutofit/>
          </a:bodyPr>
          <a:lstStyle/>
          <a:p>
            <a:r>
              <a:rPr lang="en-AU" sz="3600"/>
              <a:t>Respect of right to presumption of innocence, through regulation &amp; self-regulation</a:t>
            </a:r>
            <a:endParaRPr lang="de-AT" sz="3600"/>
          </a:p>
        </p:txBody>
      </p:sp>
      <p:sp>
        <p:nvSpPr>
          <p:cNvPr id="3" name="Inhaltsplatzhalter 2">
            <a:extLst>
              <a:ext uri="{FF2B5EF4-FFF2-40B4-BE49-F238E27FC236}">
                <a16:creationId xmlns:a16="http://schemas.microsoft.com/office/drawing/2014/main" id="{D0DD8B23-E762-4C3C-9C83-B792CA4AE3E9}"/>
              </a:ext>
            </a:extLst>
          </p:cNvPr>
          <p:cNvSpPr>
            <a:spLocks noGrp="1"/>
          </p:cNvSpPr>
          <p:nvPr>
            <p:ph idx="1"/>
          </p:nvPr>
        </p:nvSpPr>
        <p:spPr>
          <a:xfrm>
            <a:off x="8416925" y="485774"/>
            <a:ext cx="3292475" cy="5719763"/>
          </a:xfrm>
        </p:spPr>
        <p:txBody>
          <a:bodyPr anchor="ctr">
            <a:normAutofit/>
          </a:bodyPr>
          <a:lstStyle/>
          <a:p>
            <a:r>
              <a:rPr lang="en-AU" sz="1600" dirty="0"/>
              <a:t>Cornerstone of democracy</a:t>
            </a:r>
          </a:p>
          <a:p>
            <a:r>
              <a:rPr lang="en-AU" sz="1600" dirty="0"/>
              <a:t>Codes of ethics</a:t>
            </a:r>
          </a:p>
          <a:p>
            <a:r>
              <a:rPr lang="en-AU" sz="1600" dirty="0"/>
              <a:t>Editorial power and responsibility / peer example </a:t>
            </a:r>
          </a:p>
          <a:p>
            <a:r>
              <a:rPr lang="en-AU" sz="1600" dirty="0"/>
              <a:t>Press councils</a:t>
            </a:r>
          </a:p>
          <a:p>
            <a:r>
              <a:rPr lang="en-AU" sz="1600" dirty="0"/>
              <a:t>Unions / syndicates</a:t>
            </a:r>
          </a:p>
          <a:p>
            <a:r>
              <a:rPr lang="en-AU" sz="1600" dirty="0"/>
              <a:t>Broadcast regulators</a:t>
            </a:r>
          </a:p>
          <a:p>
            <a:r>
              <a:rPr lang="en-AU" sz="1600" dirty="0"/>
              <a:t>Ombudsmen</a:t>
            </a:r>
          </a:p>
          <a:p>
            <a:r>
              <a:rPr lang="en-AU" sz="1600" dirty="0"/>
              <a:t>Pre-supposes respect for authority of these bodies</a:t>
            </a:r>
          </a:p>
          <a:p>
            <a:r>
              <a:rPr lang="en-AU" sz="1600" dirty="0"/>
              <a:t>Pre-supposes independence of these bodies.</a:t>
            </a:r>
          </a:p>
          <a:p>
            <a:r>
              <a:rPr lang="en-AU" sz="1600" dirty="0"/>
              <a:t>Pre-supposes power to sanction</a:t>
            </a:r>
          </a:p>
          <a:p>
            <a:endParaRPr lang="de-AT" sz="1800" dirty="0"/>
          </a:p>
        </p:txBody>
      </p:sp>
    </p:spTree>
    <p:extLst>
      <p:ext uri="{BB962C8B-B14F-4D97-AF65-F5344CB8AC3E}">
        <p14:creationId xmlns:p14="http://schemas.microsoft.com/office/powerpoint/2010/main" val="4275475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F5675FE-851A-4315-8074-7E0D71FBE1D8}"/>
              </a:ext>
            </a:extLst>
          </p:cNvPr>
          <p:cNvSpPr>
            <a:spLocks noGrp="1"/>
          </p:cNvSpPr>
          <p:nvPr>
            <p:ph type="title"/>
          </p:nvPr>
        </p:nvSpPr>
        <p:spPr>
          <a:xfrm>
            <a:off x="838200" y="963877"/>
            <a:ext cx="3494362" cy="4930246"/>
          </a:xfrm>
        </p:spPr>
        <p:txBody>
          <a:bodyPr>
            <a:normAutofit/>
          </a:bodyPr>
          <a:lstStyle/>
          <a:p>
            <a:pPr algn="r"/>
            <a:r>
              <a:rPr lang="en-AU" dirty="0">
                <a:solidFill>
                  <a:schemeClr val="accent1"/>
                </a:solidFill>
              </a:rPr>
              <a:t>Self-regulation in Austria</a:t>
            </a:r>
            <a:endParaRPr lang="de-AT" dirty="0">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F4B71868-155D-4FAA-9307-720D6134ABA6}"/>
              </a:ext>
            </a:extLst>
          </p:cNvPr>
          <p:cNvSpPr>
            <a:spLocks noGrp="1"/>
          </p:cNvSpPr>
          <p:nvPr>
            <p:ph idx="1"/>
          </p:nvPr>
        </p:nvSpPr>
        <p:spPr>
          <a:xfrm>
            <a:off x="4976031" y="963877"/>
            <a:ext cx="6377769" cy="4930246"/>
          </a:xfrm>
        </p:spPr>
        <p:txBody>
          <a:bodyPr anchor="ctr">
            <a:normAutofit/>
          </a:bodyPr>
          <a:lstStyle/>
          <a:p>
            <a:r>
              <a:rPr lang="en-AU" sz="1600" dirty="0"/>
              <a:t>The Austrian Press Council has an Ethics Code according to which it judges cases brought to its attention.</a:t>
            </a:r>
          </a:p>
          <a:p>
            <a:r>
              <a:rPr lang="en-AU" sz="1600" dirty="0"/>
              <a:t>The Code does not specifically mention “right to presumption of innocence”.</a:t>
            </a:r>
          </a:p>
          <a:p>
            <a:r>
              <a:rPr lang="en-AU" sz="1600" dirty="0"/>
              <a:t>But duty of care with regard to this is covered by the sections “Accuracy”, “Protection of Personal Rights”, “Privacy” and “Discrimination”.</a:t>
            </a:r>
          </a:p>
          <a:p>
            <a:r>
              <a:rPr lang="en-AU" sz="1600" dirty="0"/>
              <a:t>These state: “Journalists have a major responsibility to report the news and quotes accurately and conscientiously”; “everyone has the right to protection of personal dignity and rights”; “personal defamation, slander and mockery violate journalistic ethics”; “everyone has the right to privacy”; “sweeping suspicions and slander against individuals and groups are to be avoided”; “</a:t>
            </a:r>
            <a:r>
              <a:rPr lang="de-DE" sz="1600" dirty="0"/>
              <a:t>there can be no discrimination based on age, disability, or gender, nor due to ethnicity, religion, sexuality or views held“.</a:t>
            </a:r>
            <a:r>
              <a:rPr lang="en-AU" sz="1600" dirty="0"/>
              <a:t> </a:t>
            </a:r>
          </a:p>
        </p:txBody>
      </p:sp>
    </p:spTree>
    <p:extLst>
      <p:ext uri="{BB962C8B-B14F-4D97-AF65-F5344CB8AC3E}">
        <p14:creationId xmlns:p14="http://schemas.microsoft.com/office/powerpoint/2010/main" val="3088700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D1CCAAC-3E33-4813-8186-139C1502FFE9}"/>
              </a:ext>
            </a:extLst>
          </p:cNvPr>
          <p:cNvSpPr>
            <a:spLocks noGrp="1"/>
          </p:cNvSpPr>
          <p:nvPr>
            <p:ph type="title"/>
          </p:nvPr>
        </p:nvSpPr>
        <p:spPr>
          <a:xfrm>
            <a:off x="838200" y="963877"/>
            <a:ext cx="3494362" cy="4930246"/>
          </a:xfrm>
        </p:spPr>
        <p:txBody>
          <a:bodyPr>
            <a:normAutofit/>
          </a:bodyPr>
          <a:lstStyle/>
          <a:p>
            <a:pPr algn="r"/>
            <a:r>
              <a:rPr lang="en-AU" dirty="0">
                <a:solidFill>
                  <a:schemeClr val="accent1"/>
                </a:solidFill>
              </a:rPr>
              <a:t>Austrian Press Council rulings on presumption of innocence violations</a:t>
            </a:r>
            <a:endParaRPr lang="de-AT" dirty="0">
              <a:solidFill>
                <a:schemeClr val="accent1"/>
              </a:solidFill>
            </a:endParaRPr>
          </a:p>
        </p:txBody>
      </p:sp>
      <p:cxnSp>
        <p:nvCxnSpPr>
          <p:cNvPr id="24" name="Straight Connector 23">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0203665F-7C69-4620-B0F2-524F7A99B986}"/>
              </a:ext>
            </a:extLst>
          </p:cNvPr>
          <p:cNvSpPr>
            <a:spLocks noGrp="1"/>
          </p:cNvSpPr>
          <p:nvPr>
            <p:ph idx="1"/>
          </p:nvPr>
        </p:nvSpPr>
        <p:spPr>
          <a:xfrm>
            <a:off x="4976031" y="963877"/>
            <a:ext cx="6377769" cy="4930246"/>
          </a:xfrm>
        </p:spPr>
        <p:txBody>
          <a:bodyPr anchor="ctr">
            <a:normAutofit/>
          </a:bodyPr>
          <a:lstStyle/>
          <a:p>
            <a:r>
              <a:rPr lang="de-DE" sz="1600" dirty="0"/>
              <a:t>"The headline on the front page, 'From bio-trader to IS-killer' and the </a:t>
            </a:r>
            <a:r>
              <a:rPr lang="de-DE" sz="1600" dirty="0" err="1"/>
              <a:t>associated</a:t>
            </a:r>
            <a:r>
              <a:rPr lang="de-DE" sz="1600" dirty="0"/>
              <a:t> </a:t>
            </a:r>
            <a:r>
              <a:rPr lang="de-DE" sz="1600" dirty="0" err="1"/>
              <a:t>article</a:t>
            </a:r>
            <a:r>
              <a:rPr lang="de-DE" sz="1600" dirty="0"/>
              <a:t> 'Mohamed H. : From bio-trader to IS-</a:t>
            </a:r>
            <a:r>
              <a:rPr lang="de-DE" sz="1600" dirty="0" err="1"/>
              <a:t>Murderer</a:t>
            </a:r>
            <a:r>
              <a:rPr lang="de-DE" sz="1600" dirty="0"/>
              <a:t>', published on 7.07.2017 on </a:t>
            </a:r>
            <a:r>
              <a:rPr lang="de-DE" sz="1600" dirty="0" err="1"/>
              <a:t>pages</a:t>
            </a:r>
            <a:r>
              <a:rPr lang="de-DE" sz="1600" dirty="0"/>
              <a:t> 1 and 3 of the </a:t>
            </a:r>
            <a:r>
              <a:rPr lang="de-DE" sz="1600" dirty="0" err="1"/>
              <a:t>daily</a:t>
            </a:r>
            <a:r>
              <a:rPr lang="de-DE" sz="1600" dirty="0"/>
              <a:t> </a:t>
            </a:r>
            <a:r>
              <a:rPr lang="de-DE" sz="1600" dirty="0" err="1"/>
              <a:t>newspaper</a:t>
            </a:r>
            <a:r>
              <a:rPr lang="de-DE" sz="1600" dirty="0"/>
              <a:t> 'Oesterreich' </a:t>
            </a:r>
            <a:r>
              <a:rPr lang="de-DE" sz="1600" dirty="0" err="1"/>
              <a:t>violates</a:t>
            </a:r>
            <a:r>
              <a:rPr lang="de-DE" sz="1600" dirty="0"/>
              <a:t> Item 5 of the </a:t>
            </a:r>
            <a:r>
              <a:rPr lang="de-DE" sz="1600" dirty="0" err="1"/>
              <a:t>Ethical</a:t>
            </a:r>
            <a:r>
              <a:rPr lang="de-DE" sz="1600" dirty="0"/>
              <a:t> Code for the Austrian press (</a:t>
            </a:r>
            <a:r>
              <a:rPr lang="de-DE" sz="1600" dirty="0" err="1"/>
              <a:t>right</a:t>
            </a:r>
            <a:r>
              <a:rPr lang="de-DE" sz="1600" dirty="0"/>
              <a:t> to </a:t>
            </a:r>
            <a:r>
              <a:rPr lang="de-DE" sz="1600" dirty="0" err="1"/>
              <a:t>protection</a:t>
            </a:r>
            <a:r>
              <a:rPr lang="de-DE" sz="1600" dirty="0"/>
              <a:t> of personal </a:t>
            </a:r>
            <a:r>
              <a:rPr lang="de-DE" sz="1600" dirty="0" err="1"/>
              <a:t>rights</a:t>
            </a:r>
            <a:r>
              <a:rPr lang="de-DE" sz="1600" dirty="0"/>
              <a:t>)." </a:t>
            </a:r>
            <a:r>
              <a:rPr lang="de-DE" sz="1600" i="1" dirty="0"/>
              <a:t>Statement of </a:t>
            </a:r>
            <a:r>
              <a:rPr lang="de-DE" sz="1600" i="1" dirty="0" err="1"/>
              <a:t>allegation</a:t>
            </a:r>
            <a:r>
              <a:rPr lang="de-DE" sz="1600" i="1" dirty="0"/>
              <a:t> as </a:t>
            </a:r>
            <a:r>
              <a:rPr lang="de-DE" sz="1600" i="1" dirty="0" err="1"/>
              <a:t>fact</a:t>
            </a:r>
            <a:r>
              <a:rPr lang="de-DE" sz="1600" i="1" dirty="0"/>
              <a:t> and </a:t>
            </a:r>
            <a:r>
              <a:rPr lang="de-DE" sz="1600" i="1" dirty="0" err="1"/>
              <a:t>accompanied</a:t>
            </a:r>
            <a:r>
              <a:rPr lang="de-DE" sz="1600" i="1" dirty="0"/>
              <a:t> with </a:t>
            </a:r>
            <a:r>
              <a:rPr lang="de-DE" sz="1600" i="1" dirty="0" err="1"/>
              <a:t>identifiable</a:t>
            </a:r>
            <a:r>
              <a:rPr lang="de-DE" sz="1600" i="1" dirty="0"/>
              <a:t> </a:t>
            </a:r>
            <a:r>
              <a:rPr lang="de-DE" sz="1600" i="1" dirty="0" err="1"/>
              <a:t>photo</a:t>
            </a:r>
            <a:r>
              <a:rPr lang="de-DE" sz="1600" i="1" dirty="0"/>
              <a:t> of </a:t>
            </a:r>
            <a:r>
              <a:rPr lang="de-DE" sz="1600" i="1" dirty="0" err="1"/>
              <a:t>suspect</a:t>
            </a:r>
            <a:r>
              <a:rPr lang="de-DE" sz="1600" i="1" dirty="0"/>
              <a:t>.</a:t>
            </a:r>
          </a:p>
          <a:p>
            <a:r>
              <a:rPr lang="de-DE" sz="1600" dirty="0"/>
              <a:t>"The </a:t>
            </a:r>
            <a:r>
              <a:rPr lang="de-DE" sz="1600" dirty="0" err="1"/>
              <a:t>post</a:t>
            </a:r>
            <a:r>
              <a:rPr lang="de-DE" sz="1600" dirty="0"/>
              <a:t> '+++ BREAKING +++ </a:t>
            </a:r>
            <a:r>
              <a:rPr lang="de-DE" sz="1600" dirty="0" err="1"/>
              <a:t>Presented</a:t>
            </a:r>
            <a:r>
              <a:rPr lang="de-DE" sz="1600" dirty="0"/>
              <a:t> to the </a:t>
            </a:r>
            <a:r>
              <a:rPr lang="de-DE" sz="1600" dirty="0" err="1"/>
              <a:t>remand</a:t>
            </a:r>
            <a:r>
              <a:rPr lang="de-DE" sz="1600" dirty="0"/>
              <a:t> </a:t>
            </a:r>
            <a:r>
              <a:rPr lang="de-DE" sz="1600" dirty="0" err="1"/>
              <a:t>judge</a:t>
            </a:r>
            <a:r>
              <a:rPr lang="de-DE" sz="1600" dirty="0"/>
              <a:t>. Here </a:t>
            </a:r>
            <a:r>
              <a:rPr lang="de-DE" sz="1600" dirty="0" err="1"/>
              <a:t>are</a:t>
            </a:r>
            <a:r>
              <a:rPr lang="de-DE" sz="1600" dirty="0"/>
              <a:t> the </a:t>
            </a:r>
            <a:r>
              <a:rPr lang="de-DE" sz="1600" dirty="0" err="1"/>
              <a:t>death</a:t>
            </a:r>
            <a:r>
              <a:rPr lang="de-DE" sz="1600" dirty="0"/>
              <a:t> </a:t>
            </a:r>
            <a:r>
              <a:rPr lang="de-DE" sz="1600" dirty="0" err="1"/>
              <a:t>traffickers</a:t>
            </a:r>
            <a:r>
              <a:rPr lang="de-DE" sz="1600" dirty="0"/>
              <a:t> of the A4:' on the Twitter account of the Kronen Zeitung with a </a:t>
            </a:r>
            <a:r>
              <a:rPr lang="de-DE" sz="1600" dirty="0" err="1"/>
              <a:t>photo</a:t>
            </a:r>
            <a:r>
              <a:rPr lang="de-DE" sz="1600" dirty="0"/>
              <a:t> </a:t>
            </a:r>
            <a:r>
              <a:rPr lang="de-DE" sz="1600" dirty="0" err="1"/>
              <a:t>showing</a:t>
            </a:r>
            <a:r>
              <a:rPr lang="de-DE" sz="1600" dirty="0"/>
              <a:t> </a:t>
            </a:r>
            <a:r>
              <a:rPr lang="de-DE" sz="1600" dirty="0" err="1"/>
              <a:t>two</a:t>
            </a:r>
            <a:r>
              <a:rPr lang="de-DE" sz="1600" dirty="0"/>
              <a:t> of the suspects … is a </a:t>
            </a:r>
            <a:r>
              <a:rPr lang="de-DE" sz="1600" dirty="0" err="1"/>
              <a:t>violation</a:t>
            </a:r>
            <a:r>
              <a:rPr lang="de-DE" sz="1600" dirty="0"/>
              <a:t> of Item 5 of the </a:t>
            </a:r>
            <a:r>
              <a:rPr lang="de-DE" sz="1600" dirty="0" err="1"/>
              <a:t>Ethical</a:t>
            </a:r>
            <a:r>
              <a:rPr lang="de-DE" sz="1600" dirty="0"/>
              <a:t> Code for the Austrian press (</a:t>
            </a:r>
            <a:r>
              <a:rPr lang="de-DE" sz="1600" dirty="0" err="1"/>
              <a:t>right</a:t>
            </a:r>
            <a:r>
              <a:rPr lang="de-DE" sz="1600" dirty="0"/>
              <a:t> to </a:t>
            </a:r>
            <a:r>
              <a:rPr lang="de-DE" sz="1600" dirty="0" err="1"/>
              <a:t>protection</a:t>
            </a:r>
            <a:r>
              <a:rPr lang="de-DE" sz="1600" dirty="0"/>
              <a:t> of personal </a:t>
            </a:r>
            <a:r>
              <a:rPr lang="de-DE" sz="1600" dirty="0" err="1"/>
              <a:t>rights</a:t>
            </a:r>
            <a:r>
              <a:rPr lang="de-DE" sz="1600" dirty="0"/>
              <a:t>)." </a:t>
            </a:r>
            <a:r>
              <a:rPr lang="de-DE" sz="1600" i="1" dirty="0"/>
              <a:t>No </a:t>
            </a:r>
            <a:r>
              <a:rPr lang="de-DE" sz="1600" i="1" dirty="0" err="1"/>
              <a:t>reference</a:t>
            </a:r>
            <a:r>
              <a:rPr lang="de-DE" sz="1600" i="1" dirty="0"/>
              <a:t> to presumption of innocence.</a:t>
            </a:r>
            <a:endParaRPr lang="de-AT" sz="1600" dirty="0"/>
          </a:p>
        </p:txBody>
      </p:sp>
    </p:spTree>
    <p:extLst>
      <p:ext uri="{BB962C8B-B14F-4D97-AF65-F5344CB8AC3E}">
        <p14:creationId xmlns:p14="http://schemas.microsoft.com/office/powerpoint/2010/main" val="3072609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C1E078F5-B9DC-4303-86F3-C47B2D27F808}"/>
              </a:ext>
            </a:extLst>
          </p:cNvPr>
          <p:cNvPicPr>
            <a:picLocks noChangeAspect="1"/>
          </p:cNvPicPr>
          <p:nvPr/>
        </p:nvPicPr>
        <p:blipFill rotWithShape="1">
          <a:blip r:embed="rId2">
            <a:extLst>
              <a:ext uri="{28A0092B-C50C-407E-A947-70E740481C1C}">
                <a14:useLocalDpi xmlns:a14="http://schemas.microsoft.com/office/drawing/2010/main" val="0"/>
              </a:ext>
            </a:extLst>
          </a:blip>
          <a:srcRect t="30939" r="9091" b="652"/>
          <a:stretch/>
        </p:blipFill>
        <p:spPr>
          <a:xfrm>
            <a:off x="20" y="10"/>
            <a:ext cx="12191980" cy="6857990"/>
          </a:xfrm>
          <a:prstGeom prst="rect">
            <a:avLst/>
          </a:prstGeom>
        </p:spPr>
      </p:pic>
      <p:sp>
        <p:nvSpPr>
          <p:cNvPr id="30" name="Freeform: Shape 29">
            <a:extLst>
              <a:ext uri="{FF2B5EF4-FFF2-40B4-BE49-F238E27FC236}">
                <a16:creationId xmlns:a16="http://schemas.microsoft.com/office/drawing/2014/main" id="{E862BE82-D00D-42C1-BF16-93AA37870C3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F6D92C2D-1D3D-4974-918C-06579FB354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D314C575-5636-46E7-9336-A202EFD93320}"/>
              </a:ext>
            </a:extLst>
          </p:cNvPr>
          <p:cNvSpPr>
            <a:spLocks noGrp="1"/>
          </p:cNvSpPr>
          <p:nvPr>
            <p:ph type="title"/>
          </p:nvPr>
        </p:nvSpPr>
        <p:spPr>
          <a:xfrm>
            <a:off x="302981" y="232937"/>
            <a:ext cx="4062643" cy="1043409"/>
          </a:xfrm>
        </p:spPr>
        <p:txBody>
          <a:bodyPr>
            <a:normAutofit/>
          </a:bodyPr>
          <a:lstStyle/>
          <a:p>
            <a:r>
              <a:rPr lang="en-AU" sz="3100" dirty="0"/>
              <a:t>Challenges to regulation &amp; self-regulation</a:t>
            </a:r>
            <a:endParaRPr lang="de-AT" sz="3100" dirty="0"/>
          </a:p>
        </p:txBody>
      </p:sp>
      <p:sp>
        <p:nvSpPr>
          <p:cNvPr id="3" name="Inhaltsplatzhalter 2">
            <a:extLst>
              <a:ext uri="{FF2B5EF4-FFF2-40B4-BE49-F238E27FC236}">
                <a16:creationId xmlns:a16="http://schemas.microsoft.com/office/drawing/2014/main" id="{879198DC-9B23-47EA-A329-D7EB0D1E0F25}"/>
              </a:ext>
            </a:extLst>
          </p:cNvPr>
          <p:cNvSpPr>
            <a:spLocks noGrp="1"/>
          </p:cNvSpPr>
          <p:nvPr>
            <p:ph idx="1"/>
          </p:nvPr>
        </p:nvSpPr>
        <p:spPr>
          <a:xfrm>
            <a:off x="386891" y="1364797"/>
            <a:ext cx="4613733" cy="2754086"/>
          </a:xfrm>
        </p:spPr>
        <p:txBody>
          <a:bodyPr anchor="t">
            <a:noAutofit/>
          </a:bodyPr>
          <a:lstStyle/>
          <a:p>
            <a:r>
              <a:rPr lang="en-AU" sz="1600" dirty="0"/>
              <a:t>Press bodies, as regulatory or self-regulatory mechanisms, are failing to counter the systematic violation of the principle of presumption of innocence, especially for migrants and Muslims.</a:t>
            </a:r>
          </a:p>
          <a:p>
            <a:r>
              <a:rPr lang="en-AU" sz="1600" dirty="0"/>
              <a:t>Politicisation of the regulatory body in question. </a:t>
            </a:r>
          </a:p>
          <a:p>
            <a:r>
              <a:rPr lang="en-AU" sz="1600" dirty="0"/>
              <a:t>Inability to oblige all media outlets (especially the most egregious violators) to recognise their authority and abide by their ‘voluntarily accepted’ sanctions. </a:t>
            </a:r>
          </a:p>
          <a:p>
            <a:r>
              <a:rPr lang="en-AU" sz="1600" dirty="0"/>
              <a:t>Most significant of self-regulatory mechanisms – ethical oversight by editors, peer example setting, and voluntary subscription by journalists to the professional values, and principles, of the profession - failing as well.</a:t>
            </a:r>
            <a:endParaRPr lang="de-AT" sz="1600" dirty="0"/>
          </a:p>
        </p:txBody>
      </p:sp>
    </p:spTree>
    <p:extLst>
      <p:ext uri="{BB962C8B-B14F-4D97-AF65-F5344CB8AC3E}">
        <p14:creationId xmlns:p14="http://schemas.microsoft.com/office/powerpoint/2010/main" val="3162025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1C271BE4-B064-46C3-8965-CE96A160E163}"/>
              </a:ext>
            </a:extLst>
          </p:cNvPr>
          <p:cNvPicPr>
            <a:picLocks noChangeAspect="1"/>
          </p:cNvPicPr>
          <p:nvPr/>
        </p:nvPicPr>
        <p:blipFill rotWithShape="1">
          <a:blip r:embed="rId2">
            <a:extLst>
              <a:ext uri="{28A0092B-C50C-407E-A947-70E740481C1C}">
                <a14:useLocalDpi xmlns:a14="http://schemas.microsoft.com/office/drawing/2010/main" val="0"/>
              </a:ext>
            </a:extLst>
          </a:blip>
          <a:srcRect l="13627" r="17436" b="-2"/>
          <a:stretch/>
        </p:blipFill>
        <p:spPr>
          <a:xfrm>
            <a:off x="-11909" y="10"/>
            <a:ext cx="6324601" cy="6857990"/>
          </a:xfrm>
          <a:prstGeom prst="rect">
            <a:avLst/>
          </a:prstGeom>
        </p:spPr>
      </p:pic>
      <p:pic>
        <p:nvPicPr>
          <p:cNvPr id="7" name="Picture 9">
            <a:extLst>
              <a:ext uri="{FF2B5EF4-FFF2-40B4-BE49-F238E27FC236}">
                <a16:creationId xmlns:a16="http://schemas.microsoft.com/office/drawing/2014/main" id="{19AE98B8-B73A-4724-B639-017087F9239F}"/>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7EF9A35C-2C0B-41BA-AE91-0FCB21CD40CE}"/>
              </a:ext>
            </a:extLst>
          </p:cNvPr>
          <p:cNvSpPr>
            <a:spLocks noGrp="1"/>
          </p:cNvSpPr>
          <p:nvPr>
            <p:ph type="title"/>
          </p:nvPr>
        </p:nvSpPr>
        <p:spPr>
          <a:xfrm>
            <a:off x="6751320" y="4560914"/>
            <a:ext cx="4869179" cy="1325563"/>
          </a:xfrm>
        </p:spPr>
        <p:txBody>
          <a:bodyPr>
            <a:normAutofit/>
          </a:bodyPr>
          <a:lstStyle/>
          <a:p>
            <a:r>
              <a:rPr lang="en-AU" sz="3100">
                <a:solidFill>
                  <a:srgbClr val="000000"/>
                </a:solidFill>
              </a:rPr>
              <a:t>Most common presumption of innocence reporting flaws</a:t>
            </a:r>
            <a:endParaRPr lang="de-AT" sz="3100">
              <a:solidFill>
                <a:srgbClr val="000000"/>
              </a:solidFill>
            </a:endParaRPr>
          </a:p>
        </p:txBody>
      </p:sp>
      <p:sp>
        <p:nvSpPr>
          <p:cNvPr id="3" name="Inhaltsplatzhalter 2">
            <a:extLst>
              <a:ext uri="{FF2B5EF4-FFF2-40B4-BE49-F238E27FC236}">
                <a16:creationId xmlns:a16="http://schemas.microsoft.com/office/drawing/2014/main" id="{D0DD028A-7897-4780-989E-5217623266AF}"/>
              </a:ext>
            </a:extLst>
          </p:cNvPr>
          <p:cNvSpPr>
            <a:spLocks noGrp="1"/>
          </p:cNvSpPr>
          <p:nvPr>
            <p:ph idx="1"/>
          </p:nvPr>
        </p:nvSpPr>
        <p:spPr>
          <a:xfrm>
            <a:off x="6751321" y="1382165"/>
            <a:ext cx="4869179" cy="3047946"/>
          </a:xfrm>
        </p:spPr>
        <p:txBody>
          <a:bodyPr anchor="b">
            <a:noAutofit/>
          </a:bodyPr>
          <a:lstStyle/>
          <a:p>
            <a:r>
              <a:rPr lang="en-AU" sz="1600" dirty="0">
                <a:solidFill>
                  <a:srgbClr val="000000"/>
                </a:solidFill>
              </a:rPr>
              <a:t>Reporting of allegations as fact</a:t>
            </a:r>
          </a:p>
          <a:p>
            <a:r>
              <a:rPr lang="en-AU" sz="1600" dirty="0">
                <a:solidFill>
                  <a:srgbClr val="000000"/>
                </a:solidFill>
              </a:rPr>
              <a:t>Deliberate and pronounced underscoring of a suspect’s ‘foreign’ citizenship</a:t>
            </a:r>
          </a:p>
          <a:p>
            <a:r>
              <a:rPr lang="en-AU" sz="1600" dirty="0">
                <a:solidFill>
                  <a:srgbClr val="000000"/>
                </a:solidFill>
              </a:rPr>
              <a:t>Emphasis on suspect’s status as migrant, refugee or asylum seeker (although not relevant to the story)</a:t>
            </a:r>
          </a:p>
          <a:p>
            <a:r>
              <a:rPr lang="en-AU" sz="1600" dirty="0">
                <a:solidFill>
                  <a:srgbClr val="000000"/>
                </a:solidFill>
              </a:rPr>
              <a:t>Emphasis on suspect’s Muslim faith (although not relevant to the story)</a:t>
            </a:r>
          </a:p>
          <a:p>
            <a:r>
              <a:rPr lang="en-AU" sz="1600" dirty="0">
                <a:solidFill>
                  <a:srgbClr val="000000"/>
                </a:solidFill>
              </a:rPr>
              <a:t>Use of ‘anonymous sources’ for quotes and information that indicates guilt of the suspect, and without rebuttals from the suspect or the suspect’s lawyers, or their family members or friends or neighbours.  </a:t>
            </a:r>
            <a:endParaRPr lang="de-AT" sz="1600" dirty="0">
              <a:solidFill>
                <a:srgbClr val="000000"/>
              </a:solidFill>
            </a:endParaRPr>
          </a:p>
        </p:txBody>
      </p:sp>
    </p:spTree>
    <p:extLst>
      <p:ext uri="{BB962C8B-B14F-4D97-AF65-F5344CB8AC3E}">
        <p14:creationId xmlns:p14="http://schemas.microsoft.com/office/powerpoint/2010/main" val="258667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B70863-007E-4EBA-9AFA-E63063892F0D}"/>
              </a:ext>
            </a:extLst>
          </p:cNvPr>
          <p:cNvSpPr>
            <a:spLocks noGrp="1"/>
          </p:cNvSpPr>
          <p:nvPr>
            <p:ph type="title"/>
          </p:nvPr>
        </p:nvSpPr>
        <p:spPr>
          <a:xfrm>
            <a:off x="2370667" y="2187743"/>
            <a:ext cx="5293449" cy="2482515"/>
          </a:xfrm>
        </p:spPr>
        <p:txBody>
          <a:bodyPr vert="horz" lIns="91440" tIns="45720" rIns="91440" bIns="45720" rtlCol="0" anchor="ctr">
            <a:normAutofit/>
          </a:bodyPr>
          <a:lstStyle/>
          <a:p>
            <a:r>
              <a:rPr lang="en-US" sz="6000" kern="1200">
                <a:solidFill>
                  <a:schemeClr val="tx1"/>
                </a:solidFill>
                <a:latin typeface="+mj-lt"/>
                <a:ea typeface="+mj-ea"/>
                <a:cs typeface="+mj-cs"/>
              </a:rPr>
              <a:t>CHECKLIST</a:t>
            </a:r>
          </a:p>
        </p:txBody>
      </p:sp>
      <p:pic>
        <p:nvPicPr>
          <p:cNvPr id="19" name="Graphic 18">
            <a:extLst>
              <a:ext uri="{FF2B5EF4-FFF2-40B4-BE49-F238E27FC236}">
                <a16:creationId xmlns:a16="http://schemas.microsoft.com/office/drawing/2014/main" id="{5AC22C4D-178C-4546-8E6F-5E992D4B94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838201" y="2743201"/>
            <a:ext cx="1371600" cy="1371600"/>
          </a:xfrm>
          <a:prstGeom prst="rect">
            <a:avLst/>
          </a:prstGeom>
        </p:spPr>
      </p:pic>
      <p:pic>
        <p:nvPicPr>
          <p:cNvPr id="21" name="Graphic 20">
            <a:extLst>
              <a:ext uri="{FF2B5EF4-FFF2-40B4-BE49-F238E27FC236}">
                <a16:creationId xmlns:a16="http://schemas.microsoft.com/office/drawing/2014/main" id="{B8DB283F-32B3-46C4-B022-D34EA54EFD37}"/>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5000"/>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641431" y="816337"/>
            <a:ext cx="5225327" cy="5225327"/>
          </a:xfrm>
          <a:prstGeom prst="rect">
            <a:avLst/>
          </a:prstGeom>
        </p:spPr>
      </p:pic>
    </p:spTree>
    <p:extLst>
      <p:ext uri="{BB962C8B-B14F-4D97-AF65-F5344CB8AC3E}">
        <p14:creationId xmlns:p14="http://schemas.microsoft.com/office/powerpoint/2010/main" val="1714422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52FEB2-2CB9-46B6-8AA2-BEA0864579FB}"/>
              </a:ext>
            </a:extLst>
          </p:cNvPr>
          <p:cNvSpPr>
            <a:spLocks noGrp="1"/>
          </p:cNvSpPr>
          <p:nvPr>
            <p:ph type="title"/>
          </p:nvPr>
        </p:nvSpPr>
        <p:spPr>
          <a:xfrm>
            <a:off x="838200" y="963877"/>
            <a:ext cx="3494362" cy="4930246"/>
          </a:xfrm>
        </p:spPr>
        <p:txBody>
          <a:bodyPr>
            <a:normAutofit/>
          </a:bodyPr>
          <a:lstStyle/>
          <a:p>
            <a:pPr algn="r"/>
            <a:r>
              <a:rPr lang="en-AU" sz="3100" dirty="0">
                <a:solidFill>
                  <a:schemeClr val="accent1"/>
                </a:solidFill>
              </a:rPr>
              <a:t/>
            </a:r>
            <a:br>
              <a:rPr lang="en-AU" sz="3100" dirty="0">
                <a:solidFill>
                  <a:schemeClr val="accent1"/>
                </a:solidFill>
              </a:rPr>
            </a:br>
            <a:r>
              <a:rPr lang="en-AU" sz="3100" i="1" dirty="0">
                <a:solidFill>
                  <a:schemeClr val="accent1"/>
                </a:solidFill>
              </a:rPr>
              <a:t>Based on the project</a:t>
            </a:r>
            <a:r>
              <a:rPr lang="en-AU" sz="3100" dirty="0">
                <a:solidFill>
                  <a:schemeClr val="accent1"/>
                </a:solidFill>
              </a:rPr>
              <a:t/>
            </a:r>
            <a:br>
              <a:rPr lang="en-AU" sz="3100" dirty="0">
                <a:solidFill>
                  <a:schemeClr val="accent1"/>
                </a:solidFill>
              </a:rPr>
            </a:br>
            <a:r>
              <a:rPr lang="en-AU" sz="3100" dirty="0">
                <a:solidFill>
                  <a:schemeClr val="accent1"/>
                </a:solidFill>
              </a:rPr>
              <a:t/>
            </a:r>
            <a:br>
              <a:rPr lang="en-AU" sz="3100" dirty="0">
                <a:solidFill>
                  <a:schemeClr val="accent1"/>
                </a:solidFill>
              </a:rPr>
            </a:br>
            <a:r>
              <a:rPr lang="en-AU" sz="3100" dirty="0">
                <a:solidFill>
                  <a:schemeClr val="accent1"/>
                </a:solidFill>
              </a:rPr>
              <a:t>“The importance of appearances: </a:t>
            </a:r>
            <a:br>
              <a:rPr lang="en-AU" sz="3100" dirty="0">
                <a:solidFill>
                  <a:schemeClr val="accent1"/>
                </a:solidFill>
              </a:rPr>
            </a:br>
            <a:r>
              <a:rPr lang="en-AU" sz="3100" dirty="0">
                <a:solidFill>
                  <a:schemeClr val="accent1"/>
                </a:solidFill>
              </a:rPr>
              <a:t>How suspects and accused persons are presented in the courtroom, in public and in the media”</a:t>
            </a:r>
            <a:endParaRPr lang="de-AT" sz="3100" dirty="0">
              <a:solidFill>
                <a:schemeClr val="accent1"/>
              </a:solidFill>
            </a:endParaRPr>
          </a:p>
        </p:txBody>
      </p:sp>
      <p:sp>
        <p:nvSpPr>
          <p:cNvPr id="3" name="Inhaltsplatzhalter 2">
            <a:extLst>
              <a:ext uri="{FF2B5EF4-FFF2-40B4-BE49-F238E27FC236}">
                <a16:creationId xmlns:a16="http://schemas.microsoft.com/office/drawing/2014/main" id="{61BFA286-8003-444A-BABF-546BFFC60B56}"/>
              </a:ext>
            </a:extLst>
          </p:cNvPr>
          <p:cNvSpPr>
            <a:spLocks noGrp="1"/>
          </p:cNvSpPr>
          <p:nvPr>
            <p:ph idx="1"/>
          </p:nvPr>
        </p:nvSpPr>
        <p:spPr>
          <a:xfrm>
            <a:off x="4976031" y="963877"/>
            <a:ext cx="6377769" cy="4930246"/>
          </a:xfrm>
        </p:spPr>
        <p:txBody>
          <a:bodyPr anchor="ctr">
            <a:normAutofit/>
          </a:bodyPr>
          <a:lstStyle/>
          <a:p>
            <a:pPr marL="0" indent="0">
              <a:buNone/>
            </a:pPr>
            <a:endParaRPr lang="en-AU" sz="2000" dirty="0"/>
          </a:p>
          <a:p>
            <a:pPr marL="0" indent="0">
              <a:buNone/>
            </a:pPr>
            <a:endParaRPr lang="en-AU" sz="2000" dirty="0"/>
          </a:p>
          <a:p>
            <a:pPr marL="0" indent="0">
              <a:buNone/>
            </a:pPr>
            <a:endParaRPr lang="en-AU" sz="2000" dirty="0"/>
          </a:p>
          <a:p>
            <a:pPr marL="0" indent="0">
              <a:buNone/>
            </a:pPr>
            <a:r>
              <a:rPr lang="en-AU" sz="1800" dirty="0"/>
              <a:t>Headed by: Hungarian Helsinki Committee (HHC) </a:t>
            </a:r>
          </a:p>
          <a:p>
            <a:pPr marL="0" indent="0">
              <a:buNone/>
            </a:pPr>
            <a:endParaRPr lang="en-AU" sz="1800" dirty="0"/>
          </a:p>
          <a:p>
            <a:pPr marL="0" indent="0">
              <a:buNone/>
            </a:pPr>
            <a:r>
              <a:rPr lang="en-AU" sz="1800" dirty="0"/>
              <a:t>With</a:t>
            </a:r>
            <a:r>
              <a:rPr lang="en-AU" sz="1800" i="1" dirty="0"/>
              <a:t>: the Media Governance &amp; Industries Research Lab</a:t>
            </a:r>
            <a:r>
              <a:rPr lang="en-AU" sz="1800" dirty="0"/>
              <a:t>, University of Vienna; </a:t>
            </a:r>
            <a:r>
              <a:rPr lang="en-AU" sz="1800" i="1" dirty="0"/>
              <a:t>Aditus</a:t>
            </a:r>
            <a:r>
              <a:rPr lang="en-AU" sz="1800" dirty="0"/>
              <a:t>, Malta; </a:t>
            </a:r>
            <a:r>
              <a:rPr lang="en-AU" sz="1800" i="1" dirty="0"/>
              <a:t>Fair Trials </a:t>
            </a:r>
            <a:r>
              <a:rPr lang="en-AU" sz="1800" dirty="0"/>
              <a:t>France; </a:t>
            </a:r>
            <a:r>
              <a:rPr lang="en-AU" sz="1800" i="1" dirty="0"/>
              <a:t>Human Rights House </a:t>
            </a:r>
            <a:r>
              <a:rPr lang="en-AU" sz="1800" dirty="0"/>
              <a:t>Zagreb; </a:t>
            </a:r>
            <a:r>
              <a:rPr lang="en-AU" sz="1800" i="1" dirty="0"/>
              <a:t>Mérték</a:t>
            </a:r>
            <a:r>
              <a:rPr lang="en-AU" sz="1800" dirty="0"/>
              <a:t>, Hungary; </a:t>
            </a:r>
            <a:r>
              <a:rPr lang="en-AU" sz="1800" i="1" dirty="0"/>
              <a:t>Universidad Carlos III de Madrid, </a:t>
            </a:r>
            <a:r>
              <a:rPr lang="en-AU" sz="1800" dirty="0"/>
              <a:t>Spain; </a:t>
            </a:r>
            <a:r>
              <a:rPr lang="en-AU" sz="1800" i="1" dirty="0"/>
              <a:t>Athena Research and Innovation Center in Information, Communication and Knowledge Technologies</a:t>
            </a:r>
            <a:r>
              <a:rPr lang="en-AU" sz="1800" dirty="0"/>
              <a:t>, Greece</a:t>
            </a:r>
          </a:p>
          <a:p>
            <a:pPr marL="0" indent="0">
              <a:buNone/>
            </a:pPr>
            <a:r>
              <a:rPr lang="de-AT" sz="1800" dirty="0"/>
              <a:t>The comparative report on which this toolkit is based is available here.</a:t>
            </a:r>
          </a:p>
          <a:p>
            <a:pPr marL="0" indent="0">
              <a:buNone/>
            </a:pPr>
            <a:r>
              <a:rPr lang="de-AT" sz="1000" dirty="0"/>
              <a:t>Toolkit created by Anthony Mills; Darya Novatorova; Katharine Sarikakis  (Media Governance &amp; Industries Research Lab, University of Vienna, Austria)</a:t>
            </a:r>
          </a:p>
          <a:p>
            <a:pPr marL="0" indent="0">
              <a:buNone/>
            </a:pPr>
            <a:endParaRPr lang="en-AU" sz="1000" dirty="0"/>
          </a:p>
        </p:txBody>
      </p:sp>
      <p:sp>
        <p:nvSpPr>
          <p:cNvPr id="4" name="Fußzeilenplatzhalter 3">
            <a:extLst>
              <a:ext uri="{FF2B5EF4-FFF2-40B4-BE49-F238E27FC236}">
                <a16:creationId xmlns:a16="http://schemas.microsoft.com/office/drawing/2014/main" id="{906F83F3-BBC4-4176-AD1F-BA9A1BCA00B2}"/>
              </a:ext>
            </a:extLst>
          </p:cNvPr>
          <p:cNvSpPr>
            <a:spLocks noGrp="1"/>
          </p:cNvSpPr>
          <p:nvPr>
            <p:ph type="ftr" sz="quarter" idx="11"/>
          </p:nvPr>
        </p:nvSpPr>
        <p:spPr/>
        <p:txBody>
          <a:bodyPr/>
          <a:lstStyle/>
          <a:p>
            <a:r>
              <a:rPr lang="en-US" dirty="0"/>
              <a:t>A project funded by the European Union's Justice Programme (2014-2020) </a:t>
            </a:r>
            <a:endParaRPr lang="de-AT" dirty="0"/>
          </a:p>
        </p:txBody>
      </p:sp>
      <p:pic>
        <p:nvPicPr>
          <p:cNvPr id="7" name="Grafik 6" descr="Ein Bild, das Screenshot enthält.&#10;&#10;Automatisch generierte Beschreibung">
            <a:extLst>
              <a:ext uri="{FF2B5EF4-FFF2-40B4-BE49-F238E27FC236}">
                <a16:creationId xmlns:a16="http://schemas.microsoft.com/office/drawing/2014/main" id="{A94CD1D8-3EBF-4DD5-9CA5-2D2A2FCA48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6491" y="6173369"/>
            <a:ext cx="790538" cy="548106"/>
          </a:xfrm>
          <a:prstGeom prst="rect">
            <a:avLst/>
          </a:prstGeom>
        </p:spPr>
      </p:pic>
    </p:spTree>
    <p:extLst>
      <p:ext uri="{BB962C8B-B14F-4D97-AF65-F5344CB8AC3E}">
        <p14:creationId xmlns:p14="http://schemas.microsoft.com/office/powerpoint/2010/main" val="171761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9FB85B-D24D-4BB8-87BE-2E34E1C59C06}"/>
              </a:ext>
            </a:extLst>
          </p:cNvPr>
          <p:cNvSpPr>
            <a:spLocks noGrp="1"/>
          </p:cNvSpPr>
          <p:nvPr>
            <p:ph type="title"/>
          </p:nvPr>
        </p:nvSpPr>
        <p:spPr>
          <a:xfrm>
            <a:off x="4965430" y="629266"/>
            <a:ext cx="6586491" cy="1676603"/>
          </a:xfrm>
        </p:spPr>
        <p:txBody>
          <a:bodyPr>
            <a:normAutofit/>
          </a:bodyPr>
          <a:lstStyle/>
          <a:p>
            <a:r>
              <a:rPr lang="en-AU" dirty="0"/>
              <a:t>General</a:t>
            </a:r>
            <a:endParaRPr lang="de-AT" dirty="0"/>
          </a:p>
        </p:txBody>
      </p:sp>
      <p:pic>
        <p:nvPicPr>
          <p:cNvPr id="36" name="Grafik 35" descr="Ein Bild, das Wand enthält.&#10;&#10;Automatisch generierte Beschreibung">
            <a:extLst>
              <a:ext uri="{FF2B5EF4-FFF2-40B4-BE49-F238E27FC236}">
                <a16:creationId xmlns:a16="http://schemas.microsoft.com/office/drawing/2014/main" id="{FAC0E124-28E5-47ED-AC4A-5B5FC89B4C12}"/>
              </a:ext>
            </a:extLst>
          </p:cNvPr>
          <p:cNvPicPr>
            <a:picLocks noChangeAspect="1"/>
          </p:cNvPicPr>
          <p:nvPr/>
        </p:nvPicPr>
        <p:blipFill rotWithShape="1">
          <a:blip r:embed="rId2">
            <a:extLst>
              <a:ext uri="{28A0092B-C50C-407E-A947-70E740481C1C}">
                <a14:useLocalDpi xmlns:a14="http://schemas.microsoft.com/office/drawing/2010/main" val="0"/>
              </a:ext>
            </a:extLst>
          </a:blip>
          <a:srcRect l="22037" r="27436" b="-2"/>
          <a:stretch/>
        </p:blipFill>
        <p:spPr>
          <a:xfrm>
            <a:off x="20" y="10"/>
            <a:ext cx="4635571" cy="6857990"/>
          </a:xfrm>
          <a:prstGeom prst="rect">
            <a:avLst/>
          </a:prstGeom>
          <a:effectLst/>
        </p:spPr>
      </p:pic>
      <p:sp>
        <p:nvSpPr>
          <p:cNvPr id="3" name="Inhaltsplatzhalter 2">
            <a:extLst>
              <a:ext uri="{FF2B5EF4-FFF2-40B4-BE49-F238E27FC236}">
                <a16:creationId xmlns:a16="http://schemas.microsoft.com/office/drawing/2014/main" id="{CB26B168-9247-4262-AF3E-1885CBBB6DC4}"/>
              </a:ext>
            </a:extLst>
          </p:cNvPr>
          <p:cNvSpPr>
            <a:spLocks noGrp="1"/>
          </p:cNvSpPr>
          <p:nvPr>
            <p:ph idx="1"/>
          </p:nvPr>
        </p:nvSpPr>
        <p:spPr>
          <a:xfrm>
            <a:off x="4965431" y="2438400"/>
            <a:ext cx="6586489" cy="3785419"/>
          </a:xfrm>
        </p:spPr>
        <p:txBody>
          <a:bodyPr>
            <a:normAutofit fontScale="92500"/>
          </a:bodyPr>
          <a:lstStyle/>
          <a:p>
            <a:r>
              <a:rPr lang="en-AU" sz="1900" dirty="0"/>
              <a:t>We believe in and apply independent, ethical &amp; professional self-regulation                                                                                                 √</a:t>
            </a:r>
          </a:p>
          <a:p>
            <a:r>
              <a:rPr lang="en-AU" sz="1900" dirty="0"/>
              <a:t>We are portraying the suspect fairly                                                    √</a:t>
            </a:r>
          </a:p>
          <a:p>
            <a:r>
              <a:rPr lang="en-AU" sz="1900" dirty="0"/>
              <a:t>We are not seeking to present the suspect as guilty                         √</a:t>
            </a:r>
          </a:p>
          <a:p>
            <a:r>
              <a:rPr lang="en-AU" sz="1900" dirty="0"/>
              <a:t>The portrayal of the suspect is in line with the values, norms and legal stipulations of the Directive                                                         √</a:t>
            </a:r>
          </a:p>
          <a:p>
            <a:r>
              <a:rPr lang="en-AU" sz="1900" dirty="0"/>
              <a:t>We are not portraying – visually or in print –  the suspect in a way that would make </a:t>
            </a:r>
            <a:r>
              <a:rPr lang="en-AU" sz="1900" i="1" dirty="0"/>
              <a:t>us </a:t>
            </a:r>
            <a:r>
              <a:rPr lang="en-AU" sz="1900" dirty="0"/>
              <a:t>think they were guilty                                         √</a:t>
            </a:r>
          </a:p>
          <a:p>
            <a:r>
              <a:rPr lang="en-AU" sz="1900" dirty="0"/>
              <a:t>We are respecting the presumption of innocence                             </a:t>
            </a:r>
            <a:r>
              <a:rPr lang="en-AU" sz="1800" dirty="0"/>
              <a:t>√</a:t>
            </a:r>
          </a:p>
          <a:p>
            <a:endParaRPr lang="en-AU" sz="1700" dirty="0"/>
          </a:p>
          <a:p>
            <a:endParaRPr lang="en-AU" sz="1700" dirty="0"/>
          </a:p>
          <a:p>
            <a:endParaRPr lang="en-US" sz="1700" dirty="0"/>
          </a:p>
          <a:p>
            <a:endParaRPr lang="en-AU" sz="1700" dirty="0"/>
          </a:p>
          <a:p>
            <a:endParaRPr lang="en-AU" sz="1700" dirty="0"/>
          </a:p>
          <a:p>
            <a:endParaRPr lang="de-AT" sz="1700" dirty="0"/>
          </a:p>
          <a:p>
            <a:endParaRPr lang="en-AU" sz="1700" dirty="0"/>
          </a:p>
          <a:p>
            <a:endParaRPr lang="en-AU" sz="1700" dirty="0"/>
          </a:p>
          <a:p>
            <a:endParaRPr lang="de-AT" sz="1700" dirty="0"/>
          </a:p>
        </p:txBody>
      </p:sp>
    </p:spTree>
    <p:extLst>
      <p:ext uri="{BB962C8B-B14F-4D97-AF65-F5344CB8AC3E}">
        <p14:creationId xmlns:p14="http://schemas.microsoft.com/office/powerpoint/2010/main" val="1744637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58DD5D-1DD6-4828-AB18-78F4C0CDBD12}"/>
              </a:ext>
            </a:extLst>
          </p:cNvPr>
          <p:cNvSpPr>
            <a:spLocks noGrp="1"/>
          </p:cNvSpPr>
          <p:nvPr>
            <p:ph type="title"/>
          </p:nvPr>
        </p:nvSpPr>
        <p:spPr>
          <a:xfrm>
            <a:off x="4965430" y="629266"/>
            <a:ext cx="6586491" cy="1676603"/>
          </a:xfrm>
        </p:spPr>
        <p:txBody>
          <a:bodyPr>
            <a:normAutofit/>
          </a:bodyPr>
          <a:lstStyle/>
          <a:p>
            <a:r>
              <a:rPr lang="en-AU" dirty="0"/>
              <a:t>Reporters</a:t>
            </a:r>
            <a:endParaRPr lang="de-AT" dirty="0"/>
          </a:p>
        </p:txBody>
      </p:sp>
      <p:pic>
        <p:nvPicPr>
          <p:cNvPr id="9" name="Grafik 8" descr="Ein Bild, das Container enthält.&#10;&#10;Automatisch generierte Beschreibung">
            <a:extLst>
              <a:ext uri="{FF2B5EF4-FFF2-40B4-BE49-F238E27FC236}">
                <a16:creationId xmlns:a16="http://schemas.microsoft.com/office/drawing/2014/main" id="{EBE99AF2-4632-47D9-B666-A381E50773E3}"/>
              </a:ext>
            </a:extLst>
          </p:cNvPr>
          <p:cNvPicPr>
            <a:picLocks noChangeAspect="1"/>
          </p:cNvPicPr>
          <p:nvPr/>
        </p:nvPicPr>
        <p:blipFill rotWithShape="1">
          <a:blip r:embed="rId2">
            <a:extLst>
              <a:ext uri="{28A0092B-C50C-407E-A947-70E740481C1C}">
                <a14:useLocalDpi xmlns:a14="http://schemas.microsoft.com/office/drawing/2010/main" val="0"/>
              </a:ext>
            </a:extLst>
          </a:blip>
          <a:srcRect l="31531" r="17942" b="-2"/>
          <a:stretch/>
        </p:blipFill>
        <p:spPr>
          <a:xfrm>
            <a:off x="20" y="10"/>
            <a:ext cx="4635571" cy="6857990"/>
          </a:xfrm>
          <a:prstGeom prst="rect">
            <a:avLst/>
          </a:prstGeom>
          <a:effectLst/>
        </p:spPr>
      </p:pic>
      <p:sp>
        <p:nvSpPr>
          <p:cNvPr id="3" name="Inhaltsplatzhalter 2">
            <a:extLst>
              <a:ext uri="{FF2B5EF4-FFF2-40B4-BE49-F238E27FC236}">
                <a16:creationId xmlns:a16="http://schemas.microsoft.com/office/drawing/2014/main" id="{06CCA14A-CBFF-4E3D-9194-4319C8654A06}"/>
              </a:ext>
            </a:extLst>
          </p:cNvPr>
          <p:cNvSpPr>
            <a:spLocks noGrp="1"/>
          </p:cNvSpPr>
          <p:nvPr>
            <p:ph idx="1"/>
          </p:nvPr>
        </p:nvSpPr>
        <p:spPr>
          <a:xfrm>
            <a:off x="4965431" y="2438400"/>
            <a:ext cx="6586489" cy="3785419"/>
          </a:xfrm>
        </p:spPr>
        <p:txBody>
          <a:bodyPr>
            <a:normAutofit/>
          </a:bodyPr>
          <a:lstStyle/>
          <a:p>
            <a:r>
              <a:rPr lang="en-AU" sz="1800" dirty="0"/>
              <a:t>Everyone involved in reporting the story is aware of the ethical guidelines on the presumption of innocence                                     √                                                                                                   </a:t>
            </a:r>
          </a:p>
          <a:p>
            <a:r>
              <a:rPr lang="en-AU" sz="1800" dirty="0"/>
              <a:t>Everyone involved in reporting the story is aware of the legal guidelines on the presumption of innocence                                     √</a:t>
            </a:r>
          </a:p>
          <a:p>
            <a:r>
              <a:rPr lang="en-AU" sz="1800" dirty="0"/>
              <a:t>No one involved in reporting the story has been subjected to peer pressure to present the suspect in a certain way                              √</a:t>
            </a:r>
          </a:p>
          <a:p>
            <a:endParaRPr lang="en-AU" sz="2200" dirty="0"/>
          </a:p>
          <a:p>
            <a:endParaRPr lang="en-AU" sz="2200" dirty="0"/>
          </a:p>
          <a:p>
            <a:endParaRPr lang="en-AU" sz="2200" dirty="0"/>
          </a:p>
          <a:p>
            <a:endParaRPr lang="en-AU" sz="2200" dirty="0"/>
          </a:p>
          <a:p>
            <a:endParaRPr lang="de-AT" sz="2200" dirty="0"/>
          </a:p>
        </p:txBody>
      </p:sp>
    </p:spTree>
    <p:extLst>
      <p:ext uri="{BB962C8B-B14F-4D97-AF65-F5344CB8AC3E}">
        <p14:creationId xmlns:p14="http://schemas.microsoft.com/office/powerpoint/2010/main" val="24145067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AE5B20-D672-4346-8823-091A7DF22D32}"/>
              </a:ext>
            </a:extLst>
          </p:cNvPr>
          <p:cNvSpPr>
            <a:spLocks noGrp="1"/>
          </p:cNvSpPr>
          <p:nvPr>
            <p:ph type="title"/>
          </p:nvPr>
        </p:nvSpPr>
        <p:spPr>
          <a:xfrm>
            <a:off x="4965430" y="629266"/>
            <a:ext cx="6586491" cy="1676603"/>
          </a:xfrm>
        </p:spPr>
        <p:txBody>
          <a:bodyPr>
            <a:normAutofit/>
          </a:bodyPr>
          <a:lstStyle/>
          <a:p>
            <a:r>
              <a:rPr lang="en-AU" dirty="0"/>
              <a:t>Reporting professionalism &amp; style</a:t>
            </a:r>
            <a:endParaRPr lang="de-AT" dirty="0"/>
          </a:p>
        </p:txBody>
      </p:sp>
      <p:pic>
        <p:nvPicPr>
          <p:cNvPr id="5" name="Grafik 4" descr="Ein Bild, das Militäruniform, Wand, Person enthält.&#10;&#10;Automatisch generierte Beschreibung">
            <a:extLst>
              <a:ext uri="{FF2B5EF4-FFF2-40B4-BE49-F238E27FC236}">
                <a16:creationId xmlns:a16="http://schemas.microsoft.com/office/drawing/2014/main" id="{9161DCF1-0F51-47B4-ABA2-AEB75EE6F009}"/>
              </a:ext>
            </a:extLst>
          </p:cNvPr>
          <p:cNvPicPr>
            <a:picLocks noChangeAspect="1"/>
          </p:cNvPicPr>
          <p:nvPr/>
        </p:nvPicPr>
        <p:blipFill rotWithShape="1">
          <a:blip r:embed="rId2">
            <a:extLst>
              <a:ext uri="{28A0092B-C50C-407E-A947-70E740481C1C}">
                <a14:useLocalDpi xmlns:a14="http://schemas.microsoft.com/office/drawing/2010/main" val="0"/>
              </a:ext>
            </a:extLst>
          </a:blip>
          <a:srcRect r="9574"/>
          <a:stretch/>
        </p:blipFill>
        <p:spPr>
          <a:xfrm>
            <a:off x="20" y="10"/>
            <a:ext cx="4635571" cy="6857990"/>
          </a:xfrm>
          <a:prstGeom prst="rect">
            <a:avLst/>
          </a:prstGeom>
          <a:effectLst/>
        </p:spPr>
      </p:pic>
      <p:sp>
        <p:nvSpPr>
          <p:cNvPr id="3" name="Inhaltsplatzhalter 2">
            <a:extLst>
              <a:ext uri="{FF2B5EF4-FFF2-40B4-BE49-F238E27FC236}">
                <a16:creationId xmlns:a16="http://schemas.microsoft.com/office/drawing/2014/main" id="{326FE975-D1B3-4F49-BFA6-CD79B6A75B4D}"/>
              </a:ext>
            </a:extLst>
          </p:cNvPr>
          <p:cNvSpPr>
            <a:spLocks noGrp="1"/>
          </p:cNvSpPr>
          <p:nvPr>
            <p:ph idx="1"/>
          </p:nvPr>
        </p:nvSpPr>
        <p:spPr>
          <a:xfrm>
            <a:off x="4965431" y="2438400"/>
            <a:ext cx="6586489" cy="3785419"/>
          </a:xfrm>
        </p:spPr>
        <p:txBody>
          <a:bodyPr>
            <a:normAutofit fontScale="92500" lnSpcReduction="10000"/>
          </a:bodyPr>
          <a:lstStyle/>
          <a:p>
            <a:r>
              <a:rPr lang="en-AU" sz="1900" dirty="0"/>
              <a:t>The report is factually correct                                                               √</a:t>
            </a:r>
          </a:p>
          <a:p>
            <a:r>
              <a:rPr lang="en-AU" sz="1900" dirty="0"/>
              <a:t>The report is fair and balanced                                                             √</a:t>
            </a:r>
          </a:p>
          <a:p>
            <a:r>
              <a:rPr lang="en-AU" sz="1900" dirty="0"/>
              <a:t>The report is not sensationalist                                                            √</a:t>
            </a:r>
          </a:p>
          <a:p>
            <a:r>
              <a:rPr lang="en-AU" sz="1900" dirty="0"/>
              <a:t>We are not reporting allegations as fact                                             √</a:t>
            </a:r>
          </a:p>
          <a:p>
            <a:r>
              <a:rPr lang="en-AU" sz="1900" dirty="0"/>
              <a:t>We have not allowed the race to be first to impact quality or professionalism                                                                                       √</a:t>
            </a:r>
          </a:p>
          <a:p>
            <a:r>
              <a:rPr lang="en-AU" sz="1900" dirty="0"/>
              <a:t>We do not imply that a suspect’s use of the right to remain silent, or retraction of testimony, suggests guilt                                            √                                                                      </a:t>
            </a:r>
          </a:p>
          <a:p>
            <a:r>
              <a:rPr lang="en-AU" sz="1900" dirty="0"/>
              <a:t>We do not refer to unrelated criminal cases involving either the suspect or their family                                                                            √</a:t>
            </a:r>
          </a:p>
          <a:p>
            <a:r>
              <a:rPr lang="en-AU" sz="1900" dirty="0"/>
              <a:t>We do not refer to criminal cases involving the suspect, in which they were found not guilty                                                                    √</a:t>
            </a:r>
          </a:p>
          <a:p>
            <a:endParaRPr lang="en-AU" sz="1800" dirty="0"/>
          </a:p>
          <a:p>
            <a:endParaRPr lang="en-AU" sz="1800" dirty="0"/>
          </a:p>
          <a:p>
            <a:endParaRPr lang="en-AU" sz="1900" dirty="0"/>
          </a:p>
          <a:p>
            <a:endParaRPr lang="en-AU" sz="1900" dirty="0"/>
          </a:p>
          <a:p>
            <a:endParaRPr lang="en-AU" sz="1900" dirty="0"/>
          </a:p>
          <a:p>
            <a:endParaRPr lang="en-AU" sz="1900" dirty="0"/>
          </a:p>
          <a:p>
            <a:endParaRPr lang="en-AU" sz="1900" dirty="0"/>
          </a:p>
          <a:p>
            <a:endParaRPr lang="en-AU" sz="1900" dirty="0"/>
          </a:p>
          <a:p>
            <a:endParaRPr lang="de-AT" sz="1900" dirty="0"/>
          </a:p>
        </p:txBody>
      </p:sp>
    </p:spTree>
    <p:extLst>
      <p:ext uri="{BB962C8B-B14F-4D97-AF65-F5344CB8AC3E}">
        <p14:creationId xmlns:p14="http://schemas.microsoft.com/office/powerpoint/2010/main" val="3761289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5EF2D-E97C-4CB2-84C5-1903B5C0E129}"/>
              </a:ext>
            </a:extLst>
          </p:cNvPr>
          <p:cNvSpPr>
            <a:spLocks noGrp="1"/>
          </p:cNvSpPr>
          <p:nvPr>
            <p:ph type="title"/>
          </p:nvPr>
        </p:nvSpPr>
        <p:spPr>
          <a:xfrm>
            <a:off x="4965430" y="629266"/>
            <a:ext cx="6586491" cy="1676603"/>
          </a:xfrm>
        </p:spPr>
        <p:txBody>
          <a:bodyPr>
            <a:normAutofit/>
          </a:bodyPr>
          <a:lstStyle/>
          <a:p>
            <a:r>
              <a:rPr lang="en-AU" dirty="0"/>
              <a:t>Reporting professionalism &amp; style</a:t>
            </a:r>
            <a:endParaRPr lang="de-AT" dirty="0"/>
          </a:p>
        </p:txBody>
      </p:sp>
      <p:pic>
        <p:nvPicPr>
          <p:cNvPr id="7" name="Grafik 6">
            <a:extLst>
              <a:ext uri="{FF2B5EF4-FFF2-40B4-BE49-F238E27FC236}">
                <a16:creationId xmlns:a16="http://schemas.microsoft.com/office/drawing/2014/main" id="{CEC8F091-A8BB-4281-8C62-84DAED94C3AE}"/>
              </a:ext>
            </a:extLst>
          </p:cNvPr>
          <p:cNvPicPr>
            <a:picLocks noChangeAspect="1"/>
          </p:cNvPicPr>
          <p:nvPr/>
        </p:nvPicPr>
        <p:blipFill rotWithShape="1">
          <a:blip r:embed="rId2">
            <a:extLst>
              <a:ext uri="{28A0092B-C50C-407E-A947-70E740481C1C}">
                <a14:useLocalDpi xmlns:a14="http://schemas.microsoft.com/office/drawing/2010/main" val="0"/>
              </a:ext>
            </a:extLst>
          </a:blip>
          <a:srcRect l="22947" r="26526" b="-2"/>
          <a:stretch/>
        </p:blipFill>
        <p:spPr>
          <a:xfrm>
            <a:off x="20" y="10"/>
            <a:ext cx="4635571" cy="6857990"/>
          </a:xfrm>
          <a:prstGeom prst="rect">
            <a:avLst/>
          </a:prstGeom>
          <a:effectLst/>
        </p:spPr>
      </p:pic>
      <p:sp>
        <p:nvSpPr>
          <p:cNvPr id="3" name="Inhaltsplatzhalter 2">
            <a:extLst>
              <a:ext uri="{FF2B5EF4-FFF2-40B4-BE49-F238E27FC236}">
                <a16:creationId xmlns:a16="http://schemas.microsoft.com/office/drawing/2014/main" id="{A06B3123-1AA8-4FD0-BB32-233330A17564}"/>
              </a:ext>
            </a:extLst>
          </p:cNvPr>
          <p:cNvSpPr>
            <a:spLocks noGrp="1"/>
          </p:cNvSpPr>
          <p:nvPr>
            <p:ph idx="1"/>
          </p:nvPr>
        </p:nvSpPr>
        <p:spPr>
          <a:xfrm>
            <a:off x="4965431" y="2438400"/>
            <a:ext cx="6586489" cy="3785419"/>
          </a:xfrm>
        </p:spPr>
        <p:txBody>
          <a:bodyPr>
            <a:normAutofit lnSpcReduction="10000"/>
          </a:bodyPr>
          <a:lstStyle/>
          <a:p>
            <a:r>
              <a:rPr lang="en-AU" sz="1800" dirty="0"/>
              <a:t>We are not promoting the suspect’s guilt by inference or by association (by for e.g. referring to criminal friends or family members)                                                                                                 √</a:t>
            </a:r>
          </a:p>
          <a:p>
            <a:r>
              <a:rPr lang="en-AU" sz="1800" dirty="0"/>
              <a:t>We do not think that by adding “the presumption of innocence applies” at the end of the report, after having violated the right to presumption of innocence throughout the report, this makes it alright                                                                                                        √</a:t>
            </a:r>
          </a:p>
          <a:p>
            <a:r>
              <a:rPr lang="en-AU" sz="1800" dirty="0"/>
              <a:t>We are not abusing the use of anonymous sources, by for e.g. granting anonymity where this is not necessary and/or serves as a basis for the sharing of ‘information’ and ‘quotes’ that violate presumption of innocence                                                                    √</a:t>
            </a:r>
          </a:p>
          <a:p>
            <a:r>
              <a:rPr lang="en-AU" sz="1800" dirty="0"/>
              <a:t>We do not have box draw-outs of negative quotes                           √</a:t>
            </a:r>
          </a:p>
          <a:p>
            <a:r>
              <a:rPr lang="en-AU" sz="1800" dirty="0"/>
              <a:t>We do not portray the victim’s relatives as distressed                      √</a:t>
            </a:r>
          </a:p>
          <a:p>
            <a:endParaRPr lang="en-AU" sz="1800" dirty="0"/>
          </a:p>
          <a:p>
            <a:endParaRPr lang="en-AU" sz="2200" dirty="0"/>
          </a:p>
          <a:p>
            <a:endParaRPr lang="de-AT" sz="2200" dirty="0"/>
          </a:p>
        </p:txBody>
      </p:sp>
    </p:spTree>
    <p:extLst>
      <p:ext uri="{BB962C8B-B14F-4D97-AF65-F5344CB8AC3E}">
        <p14:creationId xmlns:p14="http://schemas.microsoft.com/office/powerpoint/2010/main" val="1099058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66A072-6F57-4644-A72B-58BF2602E5AA}"/>
              </a:ext>
            </a:extLst>
          </p:cNvPr>
          <p:cNvSpPr>
            <a:spLocks noGrp="1"/>
          </p:cNvSpPr>
          <p:nvPr>
            <p:ph type="title"/>
          </p:nvPr>
        </p:nvSpPr>
        <p:spPr>
          <a:xfrm>
            <a:off x="4965430" y="629266"/>
            <a:ext cx="6586491" cy="1676603"/>
          </a:xfrm>
        </p:spPr>
        <p:txBody>
          <a:bodyPr>
            <a:normAutofit/>
          </a:bodyPr>
          <a:lstStyle/>
          <a:p>
            <a:r>
              <a:rPr lang="en-AU" dirty="0"/>
              <a:t>Reporting professionalism &amp; style</a:t>
            </a:r>
            <a:endParaRPr lang="de-AT" dirty="0"/>
          </a:p>
        </p:txBody>
      </p:sp>
      <p:pic>
        <p:nvPicPr>
          <p:cNvPr id="5" name="Grafik 4" descr="Ein Bild, das Text, Karte enthält.&#10;&#10;Automatisch generierte Beschreibung">
            <a:extLst>
              <a:ext uri="{FF2B5EF4-FFF2-40B4-BE49-F238E27FC236}">
                <a16:creationId xmlns:a16="http://schemas.microsoft.com/office/drawing/2014/main" id="{E197AE46-CDA8-441A-96A7-D0FDDD00E67B}"/>
              </a:ext>
            </a:extLst>
          </p:cNvPr>
          <p:cNvPicPr>
            <a:picLocks noChangeAspect="1"/>
          </p:cNvPicPr>
          <p:nvPr/>
        </p:nvPicPr>
        <p:blipFill rotWithShape="1">
          <a:blip r:embed="rId2">
            <a:extLst>
              <a:ext uri="{28A0092B-C50C-407E-A947-70E740481C1C}">
                <a14:useLocalDpi xmlns:a14="http://schemas.microsoft.com/office/drawing/2010/main" val="0"/>
              </a:ext>
            </a:extLst>
          </a:blip>
          <a:srcRect t="15624" r="-2" b="33848"/>
          <a:stretch/>
        </p:blipFill>
        <p:spPr>
          <a:xfrm rot="16200000">
            <a:off x="-1111204" y="1111204"/>
            <a:ext cx="6858000" cy="4635591"/>
          </a:xfrm>
          <a:prstGeom prst="rect">
            <a:avLst/>
          </a:prstGeom>
          <a:effectLst/>
        </p:spPr>
      </p:pic>
      <p:sp>
        <p:nvSpPr>
          <p:cNvPr id="3" name="Inhaltsplatzhalter 2">
            <a:extLst>
              <a:ext uri="{FF2B5EF4-FFF2-40B4-BE49-F238E27FC236}">
                <a16:creationId xmlns:a16="http://schemas.microsoft.com/office/drawing/2014/main" id="{C9DBC820-6039-48EA-8920-E3319383A039}"/>
              </a:ext>
            </a:extLst>
          </p:cNvPr>
          <p:cNvSpPr>
            <a:spLocks noGrp="1"/>
          </p:cNvSpPr>
          <p:nvPr>
            <p:ph idx="1"/>
          </p:nvPr>
        </p:nvSpPr>
        <p:spPr>
          <a:xfrm>
            <a:off x="4965431" y="2438400"/>
            <a:ext cx="6586489" cy="3785419"/>
          </a:xfrm>
        </p:spPr>
        <p:txBody>
          <a:bodyPr>
            <a:normAutofit/>
          </a:bodyPr>
          <a:lstStyle/>
          <a:p>
            <a:r>
              <a:rPr lang="en-AU" sz="1800" dirty="0"/>
              <a:t>We do not use quotes from victim associations, without reasonable counterbalance                                                                   √</a:t>
            </a:r>
          </a:p>
          <a:p>
            <a:r>
              <a:rPr lang="en-AU" sz="1800" dirty="0"/>
              <a:t>We do not exaggeration the danger posed by a suspect                  √</a:t>
            </a:r>
          </a:p>
          <a:p>
            <a:r>
              <a:rPr lang="en-GB" sz="1800" dirty="0"/>
              <a:t>We do not employ loaded metaphors, similes, comparisons etc., such as the “Croatian Escobar”, for suspects                                      </a:t>
            </a:r>
            <a:r>
              <a:rPr lang="en-AU" sz="1800" dirty="0"/>
              <a:t>√</a:t>
            </a:r>
          </a:p>
          <a:p>
            <a:r>
              <a:rPr lang="en-AU" sz="1800" dirty="0"/>
              <a:t>The reporting is not one-sided, for e.g. only through the prosecutor or friends of the victim etc.                                               √</a:t>
            </a:r>
          </a:p>
          <a:p>
            <a:r>
              <a:rPr lang="en-AU" sz="1800" dirty="0"/>
              <a:t>We do not emphasize nationality, religious faith, gender, culture, migrant status etc. when this is not relevant to the story                √</a:t>
            </a:r>
            <a:endParaRPr lang="en-GB" sz="1800" dirty="0"/>
          </a:p>
          <a:p>
            <a:r>
              <a:rPr lang="en-AU" sz="1800" dirty="0"/>
              <a:t>We are not permitting our personal views to compromise accuracy, fairness and balance                                                              √</a:t>
            </a:r>
          </a:p>
          <a:p>
            <a:endParaRPr lang="de-AT" sz="2400" dirty="0"/>
          </a:p>
          <a:p>
            <a:endParaRPr lang="en-AU" sz="2400" dirty="0"/>
          </a:p>
          <a:p>
            <a:endParaRPr lang="de-AT" sz="2400" dirty="0"/>
          </a:p>
        </p:txBody>
      </p:sp>
    </p:spTree>
    <p:extLst>
      <p:ext uri="{BB962C8B-B14F-4D97-AF65-F5344CB8AC3E}">
        <p14:creationId xmlns:p14="http://schemas.microsoft.com/office/powerpoint/2010/main" val="2278121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5D3F1F0-813D-4AED-9851-97BBE323922F}"/>
              </a:ext>
            </a:extLst>
          </p:cNvPr>
          <p:cNvSpPr>
            <a:spLocks noGrp="1"/>
          </p:cNvSpPr>
          <p:nvPr>
            <p:ph type="title"/>
          </p:nvPr>
        </p:nvSpPr>
        <p:spPr>
          <a:xfrm>
            <a:off x="838200" y="963877"/>
            <a:ext cx="3494362" cy="4930246"/>
          </a:xfrm>
        </p:spPr>
        <p:txBody>
          <a:bodyPr>
            <a:normAutofit/>
          </a:bodyPr>
          <a:lstStyle/>
          <a:p>
            <a:pPr algn="r"/>
            <a:r>
              <a:rPr lang="en-AU">
                <a:solidFill>
                  <a:schemeClr val="accent1"/>
                </a:solidFill>
              </a:rPr>
              <a:t>Photos &amp; videos</a:t>
            </a:r>
            <a:endParaRPr lang="de-AT">
              <a:solidFill>
                <a:schemeClr val="accent1"/>
              </a:solidFill>
            </a:endParaRPr>
          </a:p>
        </p:txBody>
      </p:sp>
      <p:cxnSp>
        <p:nvCxnSpPr>
          <p:cNvPr id="17" name="Straight Connector 16">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D983B2F2-FAF4-464A-8CD2-9F8D7CC8D830}"/>
              </a:ext>
            </a:extLst>
          </p:cNvPr>
          <p:cNvSpPr>
            <a:spLocks noGrp="1"/>
          </p:cNvSpPr>
          <p:nvPr>
            <p:ph idx="1"/>
          </p:nvPr>
        </p:nvSpPr>
        <p:spPr>
          <a:xfrm>
            <a:off x="4976031" y="963877"/>
            <a:ext cx="6377769" cy="4930246"/>
          </a:xfrm>
        </p:spPr>
        <p:txBody>
          <a:bodyPr anchor="ctr">
            <a:normAutofit fontScale="92500" lnSpcReduction="20000"/>
          </a:bodyPr>
          <a:lstStyle/>
          <a:p>
            <a:endParaRPr lang="en-AU" sz="1300" dirty="0"/>
          </a:p>
          <a:p>
            <a:endParaRPr lang="en-AU" sz="1300" dirty="0"/>
          </a:p>
          <a:p>
            <a:endParaRPr lang="en-AU" sz="1300" dirty="0"/>
          </a:p>
          <a:p>
            <a:endParaRPr lang="en-AU" sz="1300" dirty="0"/>
          </a:p>
          <a:p>
            <a:endParaRPr lang="en-AU" sz="1300" dirty="0"/>
          </a:p>
          <a:p>
            <a:r>
              <a:rPr lang="en-AU" sz="1900" dirty="0"/>
              <a:t>We are not using symbolic photos that are emotionally laden against the suspect                                                                             </a:t>
            </a:r>
            <a:r>
              <a:rPr lang="en-AU" sz="2000" dirty="0"/>
              <a:t>√</a:t>
            </a:r>
            <a:endParaRPr lang="en-AU" sz="1900" dirty="0"/>
          </a:p>
          <a:p>
            <a:r>
              <a:rPr lang="en-AU" sz="1900" dirty="0"/>
              <a:t>We clearly identify symbolic photos as such                                  </a:t>
            </a:r>
            <a:r>
              <a:rPr lang="en-AU" sz="2000" dirty="0"/>
              <a:t>√</a:t>
            </a:r>
            <a:endParaRPr lang="en-AU" sz="1900" dirty="0"/>
          </a:p>
          <a:p>
            <a:r>
              <a:rPr lang="en-AU" sz="1900" dirty="0"/>
              <a:t>We clearly denote archive footage as such and without contextualisation                                                                                 </a:t>
            </a:r>
            <a:r>
              <a:rPr lang="en-AU" sz="2000" dirty="0"/>
              <a:t>√</a:t>
            </a:r>
            <a:endParaRPr lang="en-AU" sz="1900" dirty="0"/>
          </a:p>
          <a:p>
            <a:r>
              <a:rPr lang="en-AU" sz="1900" dirty="0"/>
              <a:t>We are not publishing, if permitted to identify the suspect, photos of them likely to violate the presumption of innocence, for e.g. ‘aggressive’ poses                                                                  </a:t>
            </a:r>
            <a:r>
              <a:rPr lang="en-AU" sz="2000" dirty="0"/>
              <a:t>√</a:t>
            </a:r>
            <a:endParaRPr lang="en-AU" sz="1900" dirty="0"/>
          </a:p>
          <a:p>
            <a:r>
              <a:rPr lang="en-AU" sz="1900" dirty="0"/>
              <a:t>The report does not contain video or photos of the suspect in appearances implying guilt, for example in shackles, in jumpsuits, in cages, in prison vans, being accompanied by police officers etc.                                                                                          </a:t>
            </a:r>
            <a:r>
              <a:rPr lang="en-AU" sz="2000" dirty="0"/>
              <a:t>√</a:t>
            </a:r>
            <a:endParaRPr lang="en-AU" sz="1900" dirty="0"/>
          </a:p>
          <a:p>
            <a:r>
              <a:rPr lang="en-AU" sz="1900" dirty="0"/>
              <a:t>We are not using footage of crowds shouting for justice             </a:t>
            </a:r>
            <a:r>
              <a:rPr lang="en-AU" sz="2000" dirty="0"/>
              <a:t>√</a:t>
            </a:r>
            <a:endParaRPr lang="de-AT" sz="1900" dirty="0"/>
          </a:p>
          <a:p>
            <a:endParaRPr lang="en-AU" sz="1300" dirty="0"/>
          </a:p>
          <a:p>
            <a:endParaRPr lang="en-AU" sz="1300" dirty="0"/>
          </a:p>
          <a:p>
            <a:endParaRPr lang="en-AU" sz="1300" dirty="0"/>
          </a:p>
          <a:p>
            <a:endParaRPr lang="en-AU" sz="1300" dirty="0"/>
          </a:p>
          <a:p>
            <a:endParaRPr lang="de-AT" sz="1300" dirty="0"/>
          </a:p>
        </p:txBody>
      </p:sp>
    </p:spTree>
    <p:extLst>
      <p:ext uri="{BB962C8B-B14F-4D97-AF65-F5344CB8AC3E}">
        <p14:creationId xmlns:p14="http://schemas.microsoft.com/office/powerpoint/2010/main" val="4025395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21CDE0D-6917-4BFD-8884-7FDA8F88F690}"/>
              </a:ext>
            </a:extLst>
          </p:cNvPr>
          <p:cNvSpPr>
            <a:spLocks noGrp="1"/>
          </p:cNvSpPr>
          <p:nvPr>
            <p:ph type="title"/>
          </p:nvPr>
        </p:nvSpPr>
        <p:spPr>
          <a:xfrm>
            <a:off x="838200" y="963877"/>
            <a:ext cx="3494362" cy="4930246"/>
          </a:xfrm>
        </p:spPr>
        <p:txBody>
          <a:bodyPr>
            <a:normAutofit/>
          </a:bodyPr>
          <a:lstStyle/>
          <a:p>
            <a:pPr algn="r"/>
            <a:r>
              <a:rPr lang="en-AU">
                <a:solidFill>
                  <a:schemeClr val="accent1"/>
                </a:solidFill>
              </a:rPr>
              <a:t>Editorial independence</a:t>
            </a:r>
            <a:endParaRPr lang="de-AT">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188DDF07-317F-414E-8FF9-6CB5DEE9A594}"/>
              </a:ext>
            </a:extLst>
          </p:cNvPr>
          <p:cNvSpPr>
            <a:spLocks noGrp="1"/>
          </p:cNvSpPr>
          <p:nvPr>
            <p:ph idx="1"/>
          </p:nvPr>
        </p:nvSpPr>
        <p:spPr>
          <a:xfrm>
            <a:off x="4976031" y="963877"/>
            <a:ext cx="6377769" cy="4930246"/>
          </a:xfrm>
        </p:spPr>
        <p:txBody>
          <a:bodyPr anchor="ctr">
            <a:normAutofit/>
          </a:bodyPr>
          <a:lstStyle/>
          <a:p>
            <a:endParaRPr lang="en-AU" sz="2200" dirty="0"/>
          </a:p>
          <a:p>
            <a:endParaRPr lang="en-AU" sz="1800" dirty="0"/>
          </a:p>
          <a:p>
            <a:endParaRPr lang="en-AU" sz="1800" dirty="0"/>
          </a:p>
          <a:p>
            <a:endParaRPr lang="en-AU" sz="1800" dirty="0"/>
          </a:p>
          <a:p>
            <a:r>
              <a:rPr lang="en-AU" sz="1800" dirty="0"/>
              <a:t>We have not allowed marketing, clickbait, or revenue considerations to supplanted ethical and professional ones in the creating of this report                                                                  √</a:t>
            </a:r>
          </a:p>
          <a:p>
            <a:r>
              <a:rPr lang="en-AU" sz="1800" dirty="0"/>
              <a:t>The marketing or advertising department has neither overtly nor subtly or circuitously influenced the way in which the suspect is being presented in this report                                        √</a:t>
            </a:r>
          </a:p>
          <a:p>
            <a:r>
              <a:rPr lang="en-AU" sz="1800" dirty="0"/>
              <a:t>We have not been influenced by external advertising clients     √</a:t>
            </a:r>
          </a:p>
          <a:p>
            <a:r>
              <a:rPr lang="en-AU" sz="1800" dirty="0"/>
              <a:t>We are not violating the right to presumption of innocence for political reasons, because for e.g. we wish to curry favour with specific politicians, political parties or governments or because we have been pressured by them                                                    √</a:t>
            </a:r>
          </a:p>
          <a:p>
            <a:endParaRPr lang="en-AU" sz="2200" dirty="0"/>
          </a:p>
          <a:p>
            <a:endParaRPr lang="en-AU" sz="2200" dirty="0"/>
          </a:p>
          <a:p>
            <a:endParaRPr lang="de-AT" sz="2200" dirty="0"/>
          </a:p>
        </p:txBody>
      </p:sp>
    </p:spTree>
    <p:extLst>
      <p:ext uri="{BB962C8B-B14F-4D97-AF65-F5344CB8AC3E}">
        <p14:creationId xmlns:p14="http://schemas.microsoft.com/office/powerpoint/2010/main" val="347633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30D774D-BEE4-4696-A09C-2D97BCE65F33}"/>
              </a:ext>
            </a:extLst>
          </p:cNvPr>
          <p:cNvSpPr>
            <a:spLocks noGrp="1"/>
          </p:cNvSpPr>
          <p:nvPr>
            <p:ph type="title"/>
          </p:nvPr>
        </p:nvSpPr>
        <p:spPr>
          <a:xfrm>
            <a:off x="838200" y="963877"/>
            <a:ext cx="3494362" cy="4930246"/>
          </a:xfrm>
        </p:spPr>
        <p:txBody>
          <a:bodyPr>
            <a:normAutofit/>
          </a:bodyPr>
          <a:lstStyle/>
          <a:p>
            <a:pPr algn="r"/>
            <a:r>
              <a:rPr lang="en-AU" dirty="0">
                <a:solidFill>
                  <a:schemeClr val="accent1"/>
                </a:solidFill>
              </a:rPr>
              <a:t>If the suspect is Muslim or migrant:</a:t>
            </a:r>
            <a:endParaRPr lang="de-AT" dirty="0">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BA91383C-F760-4997-96CD-D1181B3C249E}"/>
              </a:ext>
            </a:extLst>
          </p:cNvPr>
          <p:cNvSpPr>
            <a:spLocks noGrp="1"/>
          </p:cNvSpPr>
          <p:nvPr>
            <p:ph idx="1"/>
          </p:nvPr>
        </p:nvSpPr>
        <p:spPr>
          <a:xfrm>
            <a:off x="4976031" y="963877"/>
            <a:ext cx="6377769" cy="4930246"/>
          </a:xfrm>
        </p:spPr>
        <p:txBody>
          <a:bodyPr anchor="ctr">
            <a:normAutofit fontScale="92500" lnSpcReduction="10000"/>
          </a:bodyPr>
          <a:lstStyle/>
          <a:p>
            <a:endParaRPr lang="en-AU" sz="2000" dirty="0"/>
          </a:p>
          <a:p>
            <a:endParaRPr lang="en-AU" sz="2000" dirty="0"/>
          </a:p>
          <a:p>
            <a:endParaRPr lang="en-AU" sz="1800" dirty="0"/>
          </a:p>
          <a:p>
            <a:endParaRPr lang="en-AU" sz="1800" dirty="0"/>
          </a:p>
          <a:p>
            <a:endParaRPr lang="en-AU" sz="1800" dirty="0"/>
          </a:p>
          <a:p>
            <a:endParaRPr lang="en-AU" sz="1800" dirty="0"/>
          </a:p>
          <a:p>
            <a:r>
              <a:rPr lang="en-AU" sz="1800" dirty="0"/>
              <a:t>We do not emphasize the religious faith of the suspect if not relevant to the story                                                                                  √</a:t>
            </a:r>
          </a:p>
          <a:p>
            <a:r>
              <a:rPr lang="en-AU" sz="1800" dirty="0"/>
              <a:t>We do not emphasize the status of the suspect as a migrant, refugee or asylum seeker if not relevant to the story                          √</a:t>
            </a:r>
          </a:p>
          <a:p>
            <a:r>
              <a:rPr lang="en-AU" sz="1800" dirty="0"/>
              <a:t>We do not oversimplify or stereotype                                                    √</a:t>
            </a:r>
          </a:p>
          <a:p>
            <a:r>
              <a:rPr lang="en-AU" sz="1800" dirty="0"/>
              <a:t>We do not use sarcasm / subtly tendentious language, for e.g. the ironic hashtag “(another) #IsolatedCase to imply a cascade of crimes by Muslims and migrants, or the use of “Absurdistan” to describe a city where in the opinion of the reporter / news platform foreign Muslim suspects are being treated better than ‘domestic’ ones, undermining the presumption of innocence                              √</a:t>
            </a:r>
          </a:p>
          <a:p>
            <a:endParaRPr lang="en-AU" sz="1800" dirty="0">
              <a:solidFill>
                <a:srgbClr val="000000"/>
              </a:solidFill>
            </a:endParaRPr>
          </a:p>
          <a:p>
            <a:endParaRPr lang="en-AU" sz="1800" dirty="0">
              <a:solidFill>
                <a:srgbClr val="000000"/>
              </a:solidFill>
            </a:endParaRPr>
          </a:p>
          <a:p>
            <a:endParaRPr lang="en-AU" sz="1800" dirty="0"/>
          </a:p>
          <a:p>
            <a:endParaRPr lang="en-AU" sz="2000" dirty="0"/>
          </a:p>
          <a:p>
            <a:endParaRPr lang="en-AU" sz="2000" dirty="0"/>
          </a:p>
          <a:p>
            <a:endParaRPr lang="de-AT" sz="2000" dirty="0"/>
          </a:p>
        </p:txBody>
      </p:sp>
    </p:spTree>
    <p:extLst>
      <p:ext uri="{BB962C8B-B14F-4D97-AF65-F5344CB8AC3E}">
        <p14:creationId xmlns:p14="http://schemas.microsoft.com/office/powerpoint/2010/main" val="1043037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AD1D728-8BA0-4E3D-9A86-9C92534CADD2}"/>
              </a:ext>
            </a:extLst>
          </p:cNvPr>
          <p:cNvSpPr>
            <a:spLocks noGrp="1"/>
          </p:cNvSpPr>
          <p:nvPr>
            <p:ph type="title"/>
          </p:nvPr>
        </p:nvSpPr>
        <p:spPr>
          <a:xfrm>
            <a:off x="838200" y="963877"/>
            <a:ext cx="3494362" cy="4930246"/>
          </a:xfrm>
        </p:spPr>
        <p:txBody>
          <a:bodyPr>
            <a:normAutofit/>
          </a:bodyPr>
          <a:lstStyle/>
          <a:p>
            <a:pPr algn="r"/>
            <a:r>
              <a:rPr lang="en-AU" dirty="0">
                <a:solidFill>
                  <a:schemeClr val="accent1"/>
                </a:solidFill>
              </a:rPr>
              <a:t>If the suspect is Muslim or migrant:</a:t>
            </a:r>
            <a:endParaRPr lang="de-AT" dirty="0">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9B7C2E84-A6BF-4132-BD0E-FD2BEA2D080D}"/>
              </a:ext>
            </a:extLst>
          </p:cNvPr>
          <p:cNvSpPr>
            <a:spLocks noGrp="1"/>
          </p:cNvSpPr>
          <p:nvPr>
            <p:ph idx="1"/>
          </p:nvPr>
        </p:nvSpPr>
        <p:spPr>
          <a:xfrm>
            <a:off x="4976031" y="963877"/>
            <a:ext cx="6377769" cy="4930246"/>
          </a:xfrm>
        </p:spPr>
        <p:txBody>
          <a:bodyPr anchor="ctr">
            <a:normAutofit/>
          </a:bodyPr>
          <a:lstStyle/>
          <a:p>
            <a:endParaRPr lang="en-AU" sz="1800" dirty="0"/>
          </a:p>
          <a:p>
            <a:r>
              <a:rPr lang="en-AU" sz="1800" dirty="0">
                <a:solidFill>
                  <a:srgbClr val="000000"/>
                </a:solidFill>
              </a:rPr>
              <a:t>We do not use pejorative adjectives such as “brutal” or “out-of-control”, “frenzied” etc. or pejorative words such as “jihadists”, or loaded epithets like “scum” and “filth”, implying </a:t>
            </a:r>
            <a:r>
              <a:rPr lang="en-AU" sz="1800">
                <a:solidFill>
                  <a:srgbClr val="000000"/>
                </a:solidFill>
              </a:rPr>
              <a:t>guilt             </a:t>
            </a:r>
            <a:r>
              <a:rPr lang="en-AU" sz="1800"/>
              <a:t>√</a:t>
            </a:r>
            <a:r>
              <a:rPr lang="en-AU" sz="1800">
                <a:solidFill>
                  <a:srgbClr val="000000"/>
                </a:solidFill>
              </a:rPr>
              <a:t>                     </a:t>
            </a:r>
          </a:p>
          <a:p>
            <a:r>
              <a:rPr lang="en-AU" sz="1800" dirty="0"/>
              <a:t>Our report is not part of a series of reports on foreign / Muslim / refugee suspects implying only they / predominantly they commit crimes                                                                                     √ </a:t>
            </a:r>
          </a:p>
          <a:p>
            <a:r>
              <a:rPr lang="en-AU" sz="1800" dirty="0"/>
              <a:t>We are not publishing pejorative information likely to fuel bias, such as reference to family members of suspects who are welfare recipients or who have many children or who live in social housing                                                                                      √</a:t>
            </a:r>
          </a:p>
          <a:p>
            <a:r>
              <a:rPr lang="en-GB" sz="1800" dirty="0"/>
              <a:t>We are not playing to tropes and stigmatisations, such as the ‘unemployed migrant living on state handouts’                            </a:t>
            </a:r>
            <a:r>
              <a:rPr lang="en-AU" sz="1800" dirty="0"/>
              <a:t>√</a:t>
            </a:r>
            <a:endParaRPr lang="en-GB" sz="1800" dirty="0"/>
          </a:p>
          <a:p>
            <a:r>
              <a:rPr lang="en-GB" sz="1800" dirty="0"/>
              <a:t>We are not using any loaded-question headlines such as “Why no murder charge for …?”                                                                 </a:t>
            </a:r>
            <a:r>
              <a:rPr lang="en-AU" sz="1800" dirty="0"/>
              <a:t>√</a:t>
            </a:r>
          </a:p>
          <a:p>
            <a:pPr marL="0" indent="0">
              <a:buNone/>
            </a:pPr>
            <a:endParaRPr lang="en-GB" sz="1800" dirty="0"/>
          </a:p>
          <a:p>
            <a:endParaRPr lang="de-AT" sz="2400" dirty="0"/>
          </a:p>
        </p:txBody>
      </p:sp>
    </p:spTree>
    <p:extLst>
      <p:ext uri="{BB962C8B-B14F-4D97-AF65-F5344CB8AC3E}">
        <p14:creationId xmlns:p14="http://schemas.microsoft.com/office/powerpoint/2010/main" val="36572205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5C6440D-EE2C-419E-9E46-79972F10AFCE}"/>
              </a:ext>
            </a:extLst>
          </p:cNvPr>
          <p:cNvSpPr>
            <a:spLocks noGrp="1"/>
          </p:cNvSpPr>
          <p:nvPr>
            <p:ph type="title"/>
          </p:nvPr>
        </p:nvSpPr>
        <p:spPr>
          <a:xfrm>
            <a:off x="838200" y="963877"/>
            <a:ext cx="3494362" cy="4930246"/>
          </a:xfrm>
        </p:spPr>
        <p:txBody>
          <a:bodyPr>
            <a:normAutofit/>
          </a:bodyPr>
          <a:lstStyle/>
          <a:p>
            <a:pPr algn="r"/>
            <a:r>
              <a:rPr lang="en-AU">
                <a:solidFill>
                  <a:schemeClr val="accent1"/>
                </a:solidFill>
              </a:rPr>
              <a:t>Privacy</a:t>
            </a:r>
            <a:endParaRPr lang="de-AT">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17B0028E-CA16-426B-934F-0C2E79C6DF64}"/>
              </a:ext>
            </a:extLst>
          </p:cNvPr>
          <p:cNvSpPr>
            <a:spLocks noGrp="1"/>
          </p:cNvSpPr>
          <p:nvPr>
            <p:ph idx="1"/>
          </p:nvPr>
        </p:nvSpPr>
        <p:spPr>
          <a:xfrm>
            <a:off x="4976031" y="963877"/>
            <a:ext cx="6377769" cy="4930246"/>
          </a:xfrm>
        </p:spPr>
        <p:txBody>
          <a:bodyPr anchor="ctr">
            <a:normAutofit/>
          </a:bodyPr>
          <a:lstStyle/>
          <a:p>
            <a:r>
              <a:rPr lang="en-AU" sz="1800" dirty="0"/>
              <a:t>We are not publishing the full or partial name of the suspect if doing so is in violation of norms, standards and laws                   √</a:t>
            </a:r>
          </a:p>
          <a:p>
            <a:r>
              <a:rPr lang="en-AU" sz="1800" dirty="0"/>
              <a:t>We are no publishing any photos of the victim                              √</a:t>
            </a:r>
          </a:p>
          <a:p>
            <a:r>
              <a:rPr lang="en-AU" sz="1800" dirty="0"/>
              <a:t>If the identity of the suspect is per law not to be made public, we are not publishing photos / footage of suspects through which they can be identified, even if they are not named in the report                                                                                                    √</a:t>
            </a:r>
          </a:p>
          <a:p>
            <a:pPr marL="0" indent="0">
              <a:buNone/>
            </a:pPr>
            <a:endParaRPr lang="en-AU" sz="1800" dirty="0"/>
          </a:p>
          <a:p>
            <a:endParaRPr lang="en-AU" sz="2400" dirty="0"/>
          </a:p>
          <a:p>
            <a:endParaRPr lang="de-AT" sz="2400" dirty="0"/>
          </a:p>
        </p:txBody>
      </p:sp>
    </p:spTree>
    <p:extLst>
      <p:ext uri="{BB962C8B-B14F-4D97-AF65-F5344CB8AC3E}">
        <p14:creationId xmlns:p14="http://schemas.microsoft.com/office/powerpoint/2010/main" val="1916625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451E4DD-4358-4DFA-A8BE-510784E56812}"/>
              </a:ext>
            </a:extLst>
          </p:cNvPr>
          <p:cNvSpPr>
            <a:spLocks noGrp="1"/>
          </p:cNvSpPr>
          <p:nvPr>
            <p:ph type="title"/>
          </p:nvPr>
        </p:nvSpPr>
        <p:spPr>
          <a:xfrm>
            <a:off x="838200" y="963877"/>
            <a:ext cx="3494362" cy="4930246"/>
          </a:xfrm>
        </p:spPr>
        <p:txBody>
          <a:bodyPr>
            <a:normAutofit/>
          </a:bodyPr>
          <a:lstStyle/>
          <a:p>
            <a:pPr algn="r"/>
            <a:r>
              <a:rPr lang="en-AU">
                <a:solidFill>
                  <a:schemeClr val="accent1"/>
                </a:solidFill>
              </a:rPr>
              <a:t>Who is this toolkit for?</a:t>
            </a:r>
            <a:endParaRPr lang="de-AT">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41B9A144-C87E-4BB6-A05D-D4984A56405D}"/>
              </a:ext>
            </a:extLst>
          </p:cNvPr>
          <p:cNvSpPr>
            <a:spLocks noGrp="1"/>
          </p:cNvSpPr>
          <p:nvPr>
            <p:ph idx="1"/>
          </p:nvPr>
        </p:nvSpPr>
        <p:spPr>
          <a:xfrm>
            <a:off x="4976031" y="963877"/>
            <a:ext cx="6377769" cy="4930246"/>
          </a:xfrm>
        </p:spPr>
        <p:txBody>
          <a:bodyPr anchor="ctr">
            <a:normAutofit/>
          </a:bodyPr>
          <a:lstStyle/>
          <a:p>
            <a:r>
              <a:rPr lang="en-AU" sz="2400"/>
              <a:t>Journalists, of any medium, reporting on suspects in criminal cases.</a:t>
            </a:r>
          </a:p>
          <a:p>
            <a:r>
              <a:rPr lang="en-AU" sz="2400"/>
              <a:t>Officers involved in public information campaigns.</a:t>
            </a:r>
          </a:p>
          <a:p>
            <a:r>
              <a:rPr lang="en-AU" sz="2400"/>
              <a:t>Other individuals and organisations involved in public communication.</a:t>
            </a:r>
          </a:p>
          <a:p>
            <a:endParaRPr lang="de-AT" sz="2400"/>
          </a:p>
        </p:txBody>
      </p:sp>
    </p:spTree>
    <p:extLst>
      <p:ext uri="{BB962C8B-B14F-4D97-AF65-F5344CB8AC3E}">
        <p14:creationId xmlns:p14="http://schemas.microsoft.com/office/powerpoint/2010/main" val="25635843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FAAE66A-DACB-44EE-B0FE-6A627BB5654D}"/>
              </a:ext>
            </a:extLst>
          </p:cNvPr>
          <p:cNvSpPr>
            <a:spLocks noGrp="1"/>
          </p:cNvSpPr>
          <p:nvPr>
            <p:ph type="title"/>
          </p:nvPr>
        </p:nvSpPr>
        <p:spPr>
          <a:xfrm>
            <a:off x="838200" y="963877"/>
            <a:ext cx="3494362" cy="4930246"/>
          </a:xfrm>
        </p:spPr>
        <p:txBody>
          <a:bodyPr>
            <a:normAutofit/>
          </a:bodyPr>
          <a:lstStyle/>
          <a:p>
            <a:pPr algn="r"/>
            <a:r>
              <a:rPr lang="en-AU" dirty="0">
                <a:solidFill>
                  <a:schemeClr val="accent1"/>
                </a:solidFill>
              </a:rPr>
              <a:t>Political &amp; financial independence reminders </a:t>
            </a:r>
            <a:r>
              <a:rPr lang="en-AU" i="1" dirty="0">
                <a:solidFill>
                  <a:schemeClr val="accent1"/>
                </a:solidFill>
              </a:rPr>
              <a:t>(Austrian Press Council)</a:t>
            </a:r>
            <a:endParaRPr lang="de-AT" dirty="0">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1221B59A-466E-4933-842F-46D7E787B7C7}"/>
              </a:ext>
            </a:extLst>
          </p:cNvPr>
          <p:cNvSpPr>
            <a:spLocks noGrp="1"/>
          </p:cNvSpPr>
          <p:nvPr>
            <p:ph idx="1"/>
          </p:nvPr>
        </p:nvSpPr>
        <p:spPr>
          <a:xfrm>
            <a:off x="4976031" y="963877"/>
            <a:ext cx="6377769" cy="4930246"/>
          </a:xfrm>
        </p:spPr>
        <p:txBody>
          <a:bodyPr anchor="ctr">
            <a:normAutofit/>
          </a:bodyPr>
          <a:lstStyle/>
          <a:p>
            <a:r>
              <a:rPr lang="de-DE" sz="1600" dirty="0"/>
              <a:t>4.1. "</a:t>
            </a:r>
            <a:r>
              <a:rPr lang="de-DE" sz="1600" dirty="0" err="1"/>
              <a:t>Influence</a:t>
            </a:r>
            <a:r>
              <a:rPr lang="de-DE" sz="1600" dirty="0"/>
              <a:t> through an </a:t>
            </a:r>
            <a:r>
              <a:rPr lang="de-DE" sz="1600" dirty="0" err="1"/>
              <a:t>outsider</a:t>
            </a:r>
            <a:r>
              <a:rPr lang="de-DE" sz="1600" dirty="0"/>
              <a:t> on content or form of a </a:t>
            </a:r>
            <a:r>
              <a:rPr lang="de-DE" sz="1600" dirty="0" err="1"/>
              <a:t>piece</a:t>
            </a:r>
            <a:r>
              <a:rPr lang="de-DE" sz="1600" dirty="0"/>
              <a:t> of reporting is </a:t>
            </a:r>
            <a:r>
              <a:rPr lang="de-DE" sz="1600" dirty="0" err="1"/>
              <a:t>unacceptable</a:t>
            </a:r>
            <a:r>
              <a:rPr lang="de-DE" sz="1600" dirty="0"/>
              <a:t>."</a:t>
            </a:r>
          </a:p>
          <a:p>
            <a:r>
              <a:rPr lang="de-DE" sz="1600" dirty="0"/>
              <a:t>4.2. "</a:t>
            </a:r>
            <a:r>
              <a:rPr lang="de-DE" sz="1600" dirty="0" err="1"/>
              <a:t>Unacceptable</a:t>
            </a:r>
            <a:r>
              <a:rPr lang="de-DE" sz="1600" dirty="0"/>
              <a:t> </a:t>
            </a:r>
            <a:r>
              <a:rPr lang="de-DE" sz="1600" dirty="0" err="1"/>
              <a:t>attempts</a:t>
            </a:r>
            <a:r>
              <a:rPr lang="de-DE" sz="1600" dirty="0"/>
              <a:t> to </a:t>
            </a:r>
            <a:r>
              <a:rPr lang="de-DE" sz="1600" dirty="0" err="1"/>
              <a:t>influence</a:t>
            </a:r>
            <a:r>
              <a:rPr lang="de-DE" sz="1600" dirty="0"/>
              <a:t> </a:t>
            </a:r>
            <a:r>
              <a:rPr lang="de-DE" sz="1600" dirty="0" err="1"/>
              <a:t>include</a:t>
            </a:r>
            <a:r>
              <a:rPr lang="de-DE" sz="1600" dirty="0"/>
              <a:t> not just </a:t>
            </a:r>
            <a:r>
              <a:rPr lang="de-DE" sz="1600" dirty="0" err="1"/>
              <a:t>interventions</a:t>
            </a:r>
            <a:r>
              <a:rPr lang="de-DE" sz="1600" dirty="0"/>
              <a:t> and </a:t>
            </a:r>
            <a:r>
              <a:rPr lang="de-DE" sz="1600" dirty="0" err="1"/>
              <a:t>pressures</a:t>
            </a:r>
            <a:r>
              <a:rPr lang="de-DE" sz="1600" dirty="0"/>
              <a:t> but also the </a:t>
            </a:r>
            <a:r>
              <a:rPr lang="de-DE" sz="1600" dirty="0" err="1"/>
              <a:t>granting</a:t>
            </a:r>
            <a:r>
              <a:rPr lang="de-DE" sz="1600" dirty="0"/>
              <a:t> of personal </a:t>
            </a:r>
            <a:r>
              <a:rPr lang="de-DE" sz="1600" dirty="0" err="1"/>
              <a:t>advantages</a:t>
            </a:r>
            <a:r>
              <a:rPr lang="de-DE" sz="1600" dirty="0"/>
              <a:t> </a:t>
            </a:r>
            <a:r>
              <a:rPr lang="de-DE" sz="1600" dirty="0" err="1"/>
              <a:t>beyond</a:t>
            </a:r>
            <a:r>
              <a:rPr lang="de-DE" sz="1600" dirty="0"/>
              <a:t> the </a:t>
            </a:r>
            <a:r>
              <a:rPr lang="de-DE" sz="1600" dirty="0" err="1"/>
              <a:t>immedaite</a:t>
            </a:r>
            <a:r>
              <a:rPr lang="de-DE" sz="1600" dirty="0"/>
              <a:t> professional </a:t>
            </a:r>
            <a:r>
              <a:rPr lang="de-DE" sz="1600" dirty="0" err="1"/>
              <a:t>activity</a:t>
            </a:r>
            <a:r>
              <a:rPr lang="de-DE" sz="1600" dirty="0"/>
              <a:t>."</a:t>
            </a:r>
          </a:p>
          <a:p>
            <a:r>
              <a:rPr lang="de-DE" sz="1600" dirty="0"/>
              <a:t>4.3. "</a:t>
            </a:r>
            <a:r>
              <a:rPr lang="de-DE" sz="1600" dirty="0" err="1"/>
              <a:t>Whoever</a:t>
            </a:r>
            <a:r>
              <a:rPr lang="de-DE" sz="1600" dirty="0"/>
              <a:t> </a:t>
            </a:r>
            <a:r>
              <a:rPr lang="de-DE" sz="1600" dirty="0" err="1"/>
              <a:t>accepts</a:t>
            </a:r>
            <a:r>
              <a:rPr lang="de-DE" sz="1600" dirty="0"/>
              <a:t>, in </a:t>
            </a:r>
            <a:r>
              <a:rPr lang="de-DE" sz="1600" dirty="0" err="1"/>
              <a:t>conjunction</a:t>
            </a:r>
            <a:r>
              <a:rPr lang="de-DE" sz="1600" dirty="0"/>
              <a:t> with </a:t>
            </a:r>
            <a:r>
              <a:rPr lang="de-DE" sz="1600" dirty="0" err="1"/>
              <a:t>their</a:t>
            </a:r>
            <a:r>
              <a:rPr lang="de-DE" sz="1600" dirty="0"/>
              <a:t> </a:t>
            </a:r>
            <a:r>
              <a:rPr lang="de-DE" sz="1600" dirty="0" err="1"/>
              <a:t>activity</a:t>
            </a:r>
            <a:r>
              <a:rPr lang="de-DE" sz="1600" dirty="0"/>
              <a:t> as a </a:t>
            </a:r>
            <a:r>
              <a:rPr lang="de-DE" sz="1600" dirty="0" err="1"/>
              <a:t>journalist</a:t>
            </a:r>
            <a:r>
              <a:rPr lang="de-DE" sz="1600" dirty="0"/>
              <a:t>, </a:t>
            </a:r>
            <a:r>
              <a:rPr lang="de-DE" sz="1600" dirty="0" err="1"/>
              <a:t>gifts</a:t>
            </a:r>
            <a:r>
              <a:rPr lang="de-DE" sz="1600" dirty="0"/>
              <a:t> or other personal </a:t>
            </a:r>
            <a:r>
              <a:rPr lang="de-DE" sz="1600" dirty="0" err="1"/>
              <a:t>benefits</a:t>
            </a:r>
            <a:r>
              <a:rPr lang="de-DE" sz="1600" dirty="0"/>
              <a:t> that </a:t>
            </a:r>
            <a:r>
              <a:rPr lang="de-DE" sz="1600" dirty="0" err="1"/>
              <a:t>could</a:t>
            </a:r>
            <a:r>
              <a:rPr lang="de-DE" sz="1600" dirty="0"/>
              <a:t> </a:t>
            </a:r>
            <a:r>
              <a:rPr lang="de-DE" sz="1600" dirty="0" err="1"/>
              <a:t>influence</a:t>
            </a:r>
            <a:r>
              <a:rPr lang="de-DE" sz="1600" dirty="0"/>
              <a:t> reporting is </a:t>
            </a:r>
            <a:r>
              <a:rPr lang="de-DE" sz="1600" dirty="0" err="1"/>
              <a:t>violating</a:t>
            </a:r>
            <a:r>
              <a:rPr lang="de-DE" sz="1600" dirty="0"/>
              <a:t> </a:t>
            </a:r>
            <a:r>
              <a:rPr lang="de-DE" sz="1600" dirty="0" err="1"/>
              <a:t>journalistic</a:t>
            </a:r>
            <a:r>
              <a:rPr lang="de-DE" sz="1600" dirty="0"/>
              <a:t> </a:t>
            </a:r>
            <a:r>
              <a:rPr lang="de-DE" sz="1600" dirty="0" err="1"/>
              <a:t>ethics</a:t>
            </a:r>
            <a:r>
              <a:rPr lang="de-DE" sz="1600" dirty="0"/>
              <a:t>."</a:t>
            </a:r>
          </a:p>
          <a:p>
            <a:r>
              <a:rPr lang="de-DE" sz="1600" dirty="0"/>
              <a:t>4.4. "Economic </a:t>
            </a:r>
            <a:r>
              <a:rPr lang="de-DE" sz="1600" dirty="0" err="1"/>
              <a:t>interests</a:t>
            </a:r>
            <a:r>
              <a:rPr lang="de-DE" sz="1600" dirty="0"/>
              <a:t> of the media </a:t>
            </a:r>
            <a:r>
              <a:rPr lang="de-DE" sz="1600" dirty="0" err="1"/>
              <a:t>platform</a:t>
            </a:r>
            <a:r>
              <a:rPr lang="de-DE" sz="1600" dirty="0"/>
              <a:t> can in no </a:t>
            </a:r>
            <a:r>
              <a:rPr lang="de-DE" sz="1600" dirty="0" err="1"/>
              <a:t>way</a:t>
            </a:r>
            <a:r>
              <a:rPr lang="de-DE" sz="1600" dirty="0"/>
              <a:t> </a:t>
            </a:r>
            <a:r>
              <a:rPr lang="de-DE" sz="1600" dirty="0" err="1"/>
              <a:t>influence</a:t>
            </a:r>
            <a:r>
              <a:rPr lang="de-DE" sz="1600" dirty="0"/>
              <a:t> </a:t>
            </a:r>
            <a:r>
              <a:rPr lang="de-DE" sz="1600" dirty="0" err="1"/>
              <a:t>editorial</a:t>
            </a:r>
            <a:r>
              <a:rPr lang="de-DE" sz="1600" dirty="0"/>
              <a:t> content, </a:t>
            </a:r>
            <a:r>
              <a:rPr lang="de-DE" sz="1600" dirty="0" err="1"/>
              <a:t>lead</a:t>
            </a:r>
            <a:r>
              <a:rPr lang="de-DE" sz="1600" dirty="0"/>
              <a:t> to </a:t>
            </a:r>
            <a:r>
              <a:rPr lang="de-DE" sz="1600" dirty="0" err="1"/>
              <a:t>inaccurate</a:t>
            </a:r>
            <a:r>
              <a:rPr lang="de-DE" sz="1600" dirty="0"/>
              <a:t> reporting or the </a:t>
            </a:r>
            <a:r>
              <a:rPr lang="de-DE" sz="1600" dirty="0" err="1"/>
              <a:t>suppression</a:t>
            </a:r>
            <a:r>
              <a:rPr lang="de-DE" sz="1600" dirty="0"/>
              <a:t> of essential information."</a:t>
            </a:r>
          </a:p>
          <a:p>
            <a:endParaRPr lang="de-AT" sz="2200" dirty="0"/>
          </a:p>
        </p:txBody>
      </p:sp>
    </p:spTree>
    <p:extLst>
      <p:ext uri="{BB962C8B-B14F-4D97-AF65-F5344CB8AC3E}">
        <p14:creationId xmlns:p14="http://schemas.microsoft.com/office/powerpoint/2010/main" val="4055184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D4E19EF-F294-4667-B212-F04048DF9E48}"/>
              </a:ext>
            </a:extLst>
          </p:cNvPr>
          <p:cNvSpPr>
            <a:spLocks noGrp="1"/>
          </p:cNvSpPr>
          <p:nvPr>
            <p:ph type="title"/>
          </p:nvPr>
        </p:nvSpPr>
        <p:spPr>
          <a:xfrm>
            <a:off x="838200" y="963877"/>
            <a:ext cx="3494362" cy="4930246"/>
          </a:xfrm>
        </p:spPr>
        <p:txBody>
          <a:bodyPr>
            <a:normAutofit/>
          </a:bodyPr>
          <a:lstStyle/>
          <a:p>
            <a:pPr algn="r"/>
            <a:r>
              <a:rPr lang="en-AU" sz="3400" dirty="0">
                <a:solidFill>
                  <a:schemeClr val="accent1"/>
                </a:solidFill>
              </a:rPr>
              <a:t>Good example</a:t>
            </a:r>
            <a:endParaRPr lang="de-AT" sz="3400" dirty="0">
              <a:solidFill>
                <a:schemeClr val="accent1"/>
              </a:solidFill>
            </a:endParaRPr>
          </a:p>
        </p:txBody>
      </p:sp>
      <p:cxnSp>
        <p:nvCxnSpPr>
          <p:cNvPr id="6"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03C5BA46-6C88-4DBD-97E2-E28AB759E3F7}"/>
              </a:ext>
            </a:extLst>
          </p:cNvPr>
          <p:cNvSpPr>
            <a:spLocks noGrp="1"/>
          </p:cNvSpPr>
          <p:nvPr>
            <p:ph idx="1"/>
          </p:nvPr>
        </p:nvSpPr>
        <p:spPr>
          <a:xfrm>
            <a:off x="4976031" y="963877"/>
            <a:ext cx="6377769" cy="4930246"/>
          </a:xfrm>
        </p:spPr>
        <p:txBody>
          <a:bodyPr anchor="ctr">
            <a:normAutofit/>
          </a:bodyPr>
          <a:lstStyle/>
          <a:p>
            <a:r>
              <a:rPr lang="en-GB" sz="2400" dirty="0"/>
              <a:t>“Double murder suspect still to be questioned” (Maltese media)</a:t>
            </a:r>
          </a:p>
          <a:p>
            <a:endParaRPr lang="en-GB" sz="2400" dirty="0"/>
          </a:p>
          <a:p>
            <a:pPr lvl="1"/>
            <a:r>
              <a:rPr lang="en-GB" sz="1600" dirty="0"/>
              <a:t>No statement of suspicion as fact; use of term suspect</a:t>
            </a:r>
          </a:p>
          <a:p>
            <a:pPr lvl="1"/>
            <a:r>
              <a:rPr lang="en-GB" sz="1600" dirty="0"/>
              <a:t>No reference to foreign citizenship or religion</a:t>
            </a:r>
          </a:p>
          <a:p>
            <a:pPr lvl="1"/>
            <a:r>
              <a:rPr lang="en-GB" sz="1600" dirty="0"/>
              <a:t>Clear factual statement without any loaded language</a:t>
            </a:r>
            <a:endParaRPr lang="de-AT" sz="1600" dirty="0"/>
          </a:p>
        </p:txBody>
      </p:sp>
    </p:spTree>
    <p:extLst>
      <p:ext uri="{BB962C8B-B14F-4D97-AF65-F5344CB8AC3E}">
        <p14:creationId xmlns:p14="http://schemas.microsoft.com/office/powerpoint/2010/main" val="1648081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D4E19EF-F294-4667-B212-F04048DF9E48}"/>
              </a:ext>
            </a:extLst>
          </p:cNvPr>
          <p:cNvSpPr>
            <a:spLocks noGrp="1"/>
          </p:cNvSpPr>
          <p:nvPr>
            <p:ph type="title"/>
          </p:nvPr>
        </p:nvSpPr>
        <p:spPr>
          <a:xfrm>
            <a:off x="838200" y="963877"/>
            <a:ext cx="3494362" cy="4930246"/>
          </a:xfrm>
        </p:spPr>
        <p:txBody>
          <a:bodyPr>
            <a:normAutofit/>
          </a:bodyPr>
          <a:lstStyle/>
          <a:p>
            <a:pPr algn="r"/>
            <a:r>
              <a:rPr lang="en-AU" sz="3400" dirty="0">
                <a:solidFill>
                  <a:schemeClr val="accent1"/>
                </a:solidFill>
              </a:rPr>
              <a:t>Good example</a:t>
            </a:r>
            <a:endParaRPr lang="de-AT" sz="3400" dirty="0">
              <a:solidFill>
                <a:schemeClr val="accent1"/>
              </a:solidFill>
            </a:endParaRPr>
          </a:p>
        </p:txBody>
      </p:sp>
      <p:cxnSp>
        <p:nvCxnSpPr>
          <p:cNvPr id="6"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03C5BA46-6C88-4DBD-97E2-E28AB759E3F7}"/>
              </a:ext>
            </a:extLst>
          </p:cNvPr>
          <p:cNvSpPr>
            <a:spLocks noGrp="1"/>
          </p:cNvSpPr>
          <p:nvPr>
            <p:ph idx="1"/>
          </p:nvPr>
        </p:nvSpPr>
        <p:spPr>
          <a:xfrm>
            <a:off x="4976031" y="963877"/>
            <a:ext cx="6377769" cy="4930246"/>
          </a:xfrm>
        </p:spPr>
        <p:txBody>
          <a:bodyPr anchor="ctr">
            <a:normAutofit/>
          </a:bodyPr>
          <a:lstStyle/>
          <a:p>
            <a:r>
              <a:rPr lang="de-DE" sz="2400" dirty="0"/>
              <a:t>Operation </a:t>
            </a:r>
            <a:r>
              <a:rPr lang="de-DE" sz="2400" dirty="0" err="1"/>
              <a:t>targets</a:t>
            </a:r>
            <a:r>
              <a:rPr lang="de-DE" sz="2400" dirty="0"/>
              <a:t> </a:t>
            </a:r>
            <a:r>
              <a:rPr lang="de-DE" sz="2400" dirty="0" err="1"/>
              <a:t>alleged</a:t>
            </a:r>
            <a:r>
              <a:rPr lang="de-DE" sz="2400" dirty="0"/>
              <a:t> </a:t>
            </a:r>
            <a:r>
              <a:rPr lang="de-DE" sz="2400" dirty="0" err="1"/>
              <a:t>Islamic</a:t>
            </a:r>
            <a:r>
              <a:rPr lang="de-DE" sz="2400" dirty="0"/>
              <a:t> State </a:t>
            </a:r>
            <a:r>
              <a:rPr lang="de-DE" sz="2400" dirty="0" err="1"/>
              <a:t>supporters</a:t>
            </a:r>
            <a:r>
              <a:rPr lang="de-DE" sz="2400" dirty="0"/>
              <a:t> in 11 German </a:t>
            </a:r>
            <a:r>
              <a:rPr lang="de-DE" sz="2400" dirty="0" err="1"/>
              <a:t>cities</a:t>
            </a:r>
            <a:r>
              <a:rPr lang="de-DE" sz="2400" dirty="0"/>
              <a:t>; 6 </a:t>
            </a:r>
            <a:r>
              <a:rPr lang="de-DE" sz="2400" dirty="0" err="1"/>
              <a:t>people</a:t>
            </a:r>
            <a:r>
              <a:rPr lang="de-DE" sz="2400" dirty="0"/>
              <a:t> </a:t>
            </a:r>
            <a:r>
              <a:rPr lang="de-DE" sz="2400" dirty="0" err="1"/>
              <a:t>said</a:t>
            </a:r>
            <a:r>
              <a:rPr lang="de-DE" sz="2400" dirty="0"/>
              <a:t> to have </a:t>
            </a:r>
            <a:r>
              <a:rPr lang="de-DE" sz="2400" dirty="0" err="1"/>
              <a:t>prepared</a:t>
            </a:r>
            <a:r>
              <a:rPr lang="de-DE" sz="2400" dirty="0"/>
              <a:t> </a:t>
            </a:r>
            <a:r>
              <a:rPr lang="de-DE" sz="2400" dirty="0" err="1"/>
              <a:t>act</a:t>
            </a:r>
            <a:r>
              <a:rPr lang="de-DE" sz="2400" dirty="0"/>
              <a:t> of </a:t>
            </a:r>
            <a:r>
              <a:rPr lang="de-DE" sz="2400" dirty="0" err="1"/>
              <a:t>violence</a:t>
            </a:r>
            <a:r>
              <a:rPr lang="de-DE" sz="2400" dirty="0"/>
              <a:t> </a:t>
            </a:r>
            <a:r>
              <a:rPr lang="de-DE" sz="2400" dirty="0" err="1"/>
              <a:t>threatening</a:t>
            </a:r>
            <a:r>
              <a:rPr lang="de-DE" sz="2400" dirty="0"/>
              <a:t> national </a:t>
            </a:r>
            <a:r>
              <a:rPr lang="de-DE" sz="2400" dirty="0" err="1"/>
              <a:t>security</a:t>
            </a:r>
            <a:r>
              <a:rPr lang="de-DE" sz="2400" dirty="0"/>
              <a:t> (Austrian media)  </a:t>
            </a:r>
          </a:p>
          <a:p>
            <a:pPr marL="0" indent="0">
              <a:buNone/>
            </a:pPr>
            <a:endParaRPr lang="de-DE" sz="2400" dirty="0"/>
          </a:p>
          <a:p>
            <a:pPr lvl="1"/>
            <a:r>
              <a:rPr lang="en-GB" sz="1600" dirty="0"/>
              <a:t>No reference to foreign citizenship or religion</a:t>
            </a:r>
          </a:p>
          <a:p>
            <a:pPr lvl="1"/>
            <a:r>
              <a:rPr lang="en-GB" sz="1600" dirty="0"/>
              <a:t>Use of ‘</a:t>
            </a:r>
            <a:r>
              <a:rPr lang="en-GB" sz="1600" dirty="0" err="1"/>
              <a:t>alleged’to</a:t>
            </a:r>
            <a:r>
              <a:rPr lang="en-GB" sz="1600" dirty="0"/>
              <a:t> denote suspicion but not fact</a:t>
            </a:r>
          </a:p>
          <a:p>
            <a:pPr lvl="1"/>
            <a:r>
              <a:rPr lang="en-GB" sz="1600" dirty="0"/>
              <a:t>Clear factual statement without any loaded language</a:t>
            </a:r>
          </a:p>
          <a:p>
            <a:pPr lvl="1"/>
            <a:r>
              <a:rPr lang="en-GB" sz="1600" dirty="0"/>
              <a:t>Use of ‘said to have’ to underscore accusation as opposed to fact</a:t>
            </a:r>
            <a:endParaRPr lang="de-AT" sz="1600" dirty="0"/>
          </a:p>
        </p:txBody>
      </p:sp>
    </p:spTree>
    <p:extLst>
      <p:ext uri="{BB962C8B-B14F-4D97-AF65-F5344CB8AC3E}">
        <p14:creationId xmlns:p14="http://schemas.microsoft.com/office/powerpoint/2010/main" val="9857652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D4E19EF-F294-4667-B212-F04048DF9E48}"/>
              </a:ext>
            </a:extLst>
          </p:cNvPr>
          <p:cNvSpPr>
            <a:spLocks noGrp="1"/>
          </p:cNvSpPr>
          <p:nvPr>
            <p:ph type="title"/>
          </p:nvPr>
        </p:nvSpPr>
        <p:spPr>
          <a:xfrm>
            <a:off x="838200" y="963877"/>
            <a:ext cx="3494362" cy="4930246"/>
          </a:xfrm>
        </p:spPr>
        <p:txBody>
          <a:bodyPr>
            <a:normAutofit/>
          </a:bodyPr>
          <a:lstStyle/>
          <a:p>
            <a:pPr algn="r"/>
            <a:r>
              <a:rPr lang="en-AU" sz="3400" dirty="0">
                <a:solidFill>
                  <a:schemeClr val="accent1"/>
                </a:solidFill>
              </a:rPr>
              <a:t>Good example</a:t>
            </a:r>
            <a:endParaRPr lang="de-AT" sz="3400" dirty="0">
              <a:solidFill>
                <a:schemeClr val="accent1"/>
              </a:solidFill>
            </a:endParaRPr>
          </a:p>
        </p:txBody>
      </p:sp>
      <p:cxnSp>
        <p:nvCxnSpPr>
          <p:cNvPr id="6"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03C5BA46-6C88-4DBD-97E2-E28AB759E3F7}"/>
              </a:ext>
            </a:extLst>
          </p:cNvPr>
          <p:cNvSpPr>
            <a:spLocks noGrp="1"/>
          </p:cNvSpPr>
          <p:nvPr>
            <p:ph idx="1"/>
          </p:nvPr>
        </p:nvSpPr>
        <p:spPr>
          <a:xfrm>
            <a:off x="4976031" y="963877"/>
            <a:ext cx="6377769" cy="4930246"/>
          </a:xfrm>
        </p:spPr>
        <p:txBody>
          <a:bodyPr anchor="ctr">
            <a:normAutofit/>
          </a:bodyPr>
          <a:lstStyle/>
          <a:p>
            <a:pPr lvl="1"/>
            <a:r>
              <a:rPr lang="fr-FR" dirty="0" err="1"/>
              <a:t>Carcassone</a:t>
            </a:r>
            <a:r>
              <a:rPr lang="fr-FR" dirty="0"/>
              <a:t>: </a:t>
            </a:r>
            <a:r>
              <a:rPr lang="fr-FR" dirty="0" err="1"/>
              <a:t>Two</a:t>
            </a:r>
            <a:r>
              <a:rPr lang="fr-FR" dirty="0"/>
              <a:t> of 11 </a:t>
            </a:r>
            <a:r>
              <a:rPr lang="fr-FR" dirty="0" err="1"/>
              <a:t>suspected</a:t>
            </a:r>
            <a:r>
              <a:rPr lang="fr-FR" dirty="0"/>
              <a:t> </a:t>
            </a:r>
            <a:r>
              <a:rPr lang="fr-FR" dirty="0" err="1"/>
              <a:t>terrorists</a:t>
            </a:r>
            <a:r>
              <a:rPr lang="fr-FR" dirty="0"/>
              <a:t> </a:t>
            </a:r>
            <a:r>
              <a:rPr lang="fr-FR" dirty="0" err="1"/>
              <a:t>released</a:t>
            </a:r>
            <a:r>
              <a:rPr lang="fr-FR" dirty="0"/>
              <a:t> (French media) </a:t>
            </a:r>
          </a:p>
          <a:p>
            <a:pPr marL="457200" lvl="1" indent="0">
              <a:buNone/>
            </a:pPr>
            <a:endParaRPr lang="fr-FR" dirty="0"/>
          </a:p>
          <a:p>
            <a:pPr lvl="1"/>
            <a:r>
              <a:rPr lang="en-GB" sz="1600" dirty="0"/>
              <a:t>No reference to foreign citizenship or religion</a:t>
            </a:r>
          </a:p>
          <a:p>
            <a:pPr lvl="1"/>
            <a:r>
              <a:rPr lang="en-GB" sz="1600" dirty="0"/>
              <a:t>Use of ‘suspected’ to denote suspicion as opposed to fact</a:t>
            </a:r>
          </a:p>
          <a:p>
            <a:pPr lvl="1"/>
            <a:r>
              <a:rPr lang="en-GB" sz="1600" dirty="0"/>
              <a:t>Clear factual statement without any loaded language</a:t>
            </a:r>
          </a:p>
        </p:txBody>
      </p:sp>
    </p:spTree>
    <p:extLst>
      <p:ext uri="{BB962C8B-B14F-4D97-AF65-F5344CB8AC3E}">
        <p14:creationId xmlns:p14="http://schemas.microsoft.com/office/powerpoint/2010/main" val="27432426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9411AA-444E-41A0-9E49-04D8E7A16D75}"/>
              </a:ext>
            </a:extLst>
          </p:cNvPr>
          <p:cNvSpPr>
            <a:spLocks noGrp="1"/>
          </p:cNvSpPr>
          <p:nvPr>
            <p:ph type="title"/>
          </p:nvPr>
        </p:nvSpPr>
        <p:spPr/>
        <p:txBody>
          <a:bodyPr>
            <a:normAutofit/>
          </a:bodyPr>
          <a:lstStyle/>
          <a:p>
            <a:r>
              <a:rPr lang="en-AU" sz="3400" dirty="0"/>
              <a:t>Bad examples</a:t>
            </a:r>
            <a:endParaRPr lang="de-AT" sz="3400" dirty="0"/>
          </a:p>
        </p:txBody>
      </p:sp>
      <p:graphicFrame>
        <p:nvGraphicFramePr>
          <p:cNvPr id="5" name="Inhaltsplatzhalter 2">
            <a:extLst>
              <a:ext uri="{FF2B5EF4-FFF2-40B4-BE49-F238E27FC236}">
                <a16:creationId xmlns:a16="http://schemas.microsoft.com/office/drawing/2014/main" id="{CA388C48-5C1D-48CA-95BE-FBA3A42627DB}"/>
              </a:ext>
            </a:extLst>
          </p:cNvPr>
          <p:cNvGraphicFramePr>
            <a:graphicFrameLocks noGrp="1"/>
          </p:cNvGraphicFramePr>
          <p:nvPr>
            <p:ph idx="1"/>
            <p:extLst>
              <p:ext uri="{D42A27DB-BD31-4B8C-83A1-F6EECF244321}">
                <p14:modId xmlns:p14="http://schemas.microsoft.com/office/powerpoint/2010/main" val="177732382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94530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6C2E80F-49A6-4372-B103-219D417A55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B5EEAC47-041B-4DF0-A70F-AAF8C67F51C8}"/>
              </a:ext>
            </a:extLst>
          </p:cNvPr>
          <p:cNvSpPr>
            <a:spLocks noGrp="1"/>
          </p:cNvSpPr>
          <p:nvPr>
            <p:ph type="title"/>
          </p:nvPr>
        </p:nvSpPr>
        <p:spPr>
          <a:xfrm>
            <a:off x="863029" y="1012004"/>
            <a:ext cx="3416158" cy="4795408"/>
          </a:xfrm>
        </p:spPr>
        <p:txBody>
          <a:bodyPr>
            <a:normAutofit/>
          </a:bodyPr>
          <a:lstStyle/>
          <a:p>
            <a:r>
              <a:rPr lang="en-AU" dirty="0">
                <a:solidFill>
                  <a:srgbClr val="FFFFFF"/>
                </a:solidFill>
              </a:rPr>
              <a:t>Bad examples</a:t>
            </a:r>
            <a:endParaRPr lang="de-AT" dirty="0">
              <a:solidFill>
                <a:srgbClr val="FFFFFF"/>
              </a:solidFill>
            </a:endParaRPr>
          </a:p>
        </p:txBody>
      </p:sp>
      <p:graphicFrame>
        <p:nvGraphicFramePr>
          <p:cNvPr id="5" name="Inhaltsplatzhalter 2">
            <a:extLst>
              <a:ext uri="{FF2B5EF4-FFF2-40B4-BE49-F238E27FC236}">
                <a16:creationId xmlns:a16="http://schemas.microsoft.com/office/drawing/2014/main" id="{3192AD3C-1FE4-492D-B6AA-2767AB7A75E9}"/>
              </a:ext>
            </a:extLst>
          </p:cNvPr>
          <p:cNvGraphicFramePr>
            <a:graphicFrameLocks noGrp="1"/>
          </p:cNvGraphicFramePr>
          <p:nvPr>
            <p:ph idx="1"/>
            <p:extLst>
              <p:ext uri="{D42A27DB-BD31-4B8C-83A1-F6EECF244321}">
                <p14:modId xmlns:p14="http://schemas.microsoft.com/office/powerpoint/2010/main" val="3358743925"/>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5302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CE1822-1FB9-42AF-A036-08F04A354D72}"/>
              </a:ext>
            </a:extLst>
          </p:cNvPr>
          <p:cNvSpPr>
            <a:spLocks noGrp="1"/>
          </p:cNvSpPr>
          <p:nvPr>
            <p:ph type="title"/>
          </p:nvPr>
        </p:nvSpPr>
        <p:spPr>
          <a:xfrm>
            <a:off x="833002" y="365125"/>
            <a:ext cx="10520702" cy="1325563"/>
          </a:xfrm>
        </p:spPr>
        <p:txBody>
          <a:bodyPr>
            <a:normAutofit/>
          </a:bodyPr>
          <a:lstStyle/>
          <a:p>
            <a:r>
              <a:rPr lang="en-AU" dirty="0"/>
              <a:t>Bad examples</a:t>
            </a:r>
            <a:endParaRPr lang="de-AT" dirty="0"/>
          </a:p>
        </p:txBody>
      </p:sp>
      <p:graphicFrame>
        <p:nvGraphicFramePr>
          <p:cNvPr id="5" name="Inhaltsplatzhalter 2">
            <a:extLst>
              <a:ext uri="{FF2B5EF4-FFF2-40B4-BE49-F238E27FC236}">
                <a16:creationId xmlns:a16="http://schemas.microsoft.com/office/drawing/2014/main" id="{15013488-ECCE-4F71-9A4E-27613384964D}"/>
              </a:ext>
            </a:extLst>
          </p:cNvPr>
          <p:cNvGraphicFramePr>
            <a:graphicFrameLocks noGrp="1"/>
          </p:cNvGraphicFramePr>
          <p:nvPr>
            <p:ph idx="1"/>
            <p:extLst>
              <p:ext uri="{D42A27DB-BD31-4B8C-83A1-F6EECF244321}">
                <p14:modId xmlns:p14="http://schemas.microsoft.com/office/powerpoint/2010/main" val="3202703760"/>
              </p:ext>
            </p:extLst>
          </p:nvPr>
        </p:nvGraphicFramePr>
        <p:xfrm>
          <a:off x="838200" y="2022475"/>
          <a:ext cx="105156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55613395"/>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4AF0F6-EC18-43FC-A692-F523E0EC7193}"/>
              </a:ext>
            </a:extLst>
          </p:cNvPr>
          <p:cNvSpPr>
            <a:spLocks noGrp="1"/>
          </p:cNvSpPr>
          <p:nvPr>
            <p:ph type="title"/>
          </p:nvPr>
        </p:nvSpPr>
        <p:spPr/>
        <p:txBody>
          <a:bodyPr>
            <a:normAutofit/>
          </a:bodyPr>
          <a:lstStyle/>
          <a:p>
            <a:r>
              <a:rPr lang="en-AU" dirty="0"/>
              <a:t>Bad examples</a:t>
            </a:r>
            <a:endParaRPr lang="de-AT" dirty="0"/>
          </a:p>
        </p:txBody>
      </p:sp>
      <p:graphicFrame>
        <p:nvGraphicFramePr>
          <p:cNvPr id="5" name="Inhaltsplatzhalter 2">
            <a:extLst>
              <a:ext uri="{FF2B5EF4-FFF2-40B4-BE49-F238E27FC236}">
                <a16:creationId xmlns:a16="http://schemas.microsoft.com/office/drawing/2014/main" id="{CCAFBA58-204E-4999-B221-54D46D5A32A8}"/>
              </a:ext>
            </a:extLst>
          </p:cNvPr>
          <p:cNvGraphicFramePr>
            <a:graphicFrameLocks noGrp="1"/>
          </p:cNvGraphicFramePr>
          <p:nvPr>
            <p:ph idx="1"/>
            <p:extLst>
              <p:ext uri="{D42A27DB-BD31-4B8C-83A1-F6EECF244321}">
                <p14:modId xmlns:p14="http://schemas.microsoft.com/office/powerpoint/2010/main" val="8087200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520149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43C71E-F863-4391-B494-71745038E234}"/>
              </a:ext>
            </a:extLst>
          </p:cNvPr>
          <p:cNvSpPr>
            <a:spLocks noGrp="1"/>
          </p:cNvSpPr>
          <p:nvPr>
            <p:ph type="title"/>
          </p:nvPr>
        </p:nvSpPr>
        <p:spPr/>
        <p:txBody>
          <a:bodyPr>
            <a:normAutofit/>
          </a:bodyPr>
          <a:lstStyle/>
          <a:p>
            <a:r>
              <a:rPr lang="en-AU" dirty="0"/>
              <a:t>Bad examples</a:t>
            </a:r>
            <a:endParaRPr lang="de-AT" dirty="0"/>
          </a:p>
        </p:txBody>
      </p:sp>
      <p:graphicFrame>
        <p:nvGraphicFramePr>
          <p:cNvPr id="5" name="Inhaltsplatzhalter 2">
            <a:extLst>
              <a:ext uri="{FF2B5EF4-FFF2-40B4-BE49-F238E27FC236}">
                <a16:creationId xmlns:a16="http://schemas.microsoft.com/office/drawing/2014/main" id="{1D86B8B4-2845-41BC-BE5D-7017190DFE52}"/>
              </a:ext>
            </a:extLst>
          </p:cNvPr>
          <p:cNvGraphicFramePr>
            <a:graphicFrameLocks noGrp="1"/>
          </p:cNvGraphicFramePr>
          <p:nvPr>
            <p:ph idx="1"/>
            <p:extLst>
              <p:ext uri="{D42A27DB-BD31-4B8C-83A1-F6EECF244321}">
                <p14:modId xmlns:p14="http://schemas.microsoft.com/office/powerpoint/2010/main" val="42848562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288541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F761FD-67B5-4FC2-B2F9-A74DE90B394A}"/>
              </a:ext>
            </a:extLst>
          </p:cNvPr>
          <p:cNvSpPr>
            <a:spLocks noGrp="1"/>
          </p:cNvSpPr>
          <p:nvPr>
            <p:ph type="title"/>
          </p:nvPr>
        </p:nvSpPr>
        <p:spPr>
          <a:xfrm>
            <a:off x="838200" y="365125"/>
            <a:ext cx="10515600" cy="1325563"/>
          </a:xfrm>
        </p:spPr>
        <p:txBody>
          <a:bodyPr>
            <a:normAutofit/>
          </a:bodyPr>
          <a:lstStyle/>
          <a:p>
            <a:r>
              <a:rPr lang="en-AU" dirty="0"/>
              <a:t>Bad examples</a:t>
            </a:r>
            <a:endParaRPr lang="de-AT" dirty="0"/>
          </a:p>
        </p:txBody>
      </p:sp>
      <p:graphicFrame>
        <p:nvGraphicFramePr>
          <p:cNvPr id="5" name="Inhaltsplatzhalter 2">
            <a:extLst>
              <a:ext uri="{FF2B5EF4-FFF2-40B4-BE49-F238E27FC236}">
                <a16:creationId xmlns:a16="http://schemas.microsoft.com/office/drawing/2014/main" id="{6BF6564C-A319-4CD5-B7C6-A8FB1ADCCFF6}"/>
              </a:ext>
            </a:extLst>
          </p:cNvPr>
          <p:cNvGraphicFramePr>
            <a:graphicFrameLocks noGrp="1"/>
          </p:cNvGraphicFramePr>
          <p:nvPr>
            <p:ph idx="1"/>
            <p:extLst>
              <p:ext uri="{D42A27DB-BD31-4B8C-83A1-F6EECF244321}">
                <p14:modId xmlns:p14="http://schemas.microsoft.com/office/powerpoint/2010/main" val="255820206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4802519"/>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82692C06-9A26-4A8A-B1FB-5B28BA11FA7B}"/>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11541" r="18764" b="-2"/>
          <a:stretch/>
        </p:blipFill>
        <p:spPr>
          <a:xfrm>
            <a:off x="5797543" y="10"/>
            <a:ext cx="6394152" cy="6857990"/>
          </a:xfrm>
          <a:prstGeom prst="rect">
            <a:avLst/>
          </a:prstGeom>
        </p:spPr>
      </p:pic>
      <p:pic>
        <p:nvPicPr>
          <p:cNvPr id="7" name="Picture 9">
            <a:extLst>
              <a:ext uri="{FF2B5EF4-FFF2-40B4-BE49-F238E27FC236}">
                <a16:creationId xmlns:a16="http://schemas.microsoft.com/office/drawing/2014/main" id="{54DDEBDD-D8BD-41A6-8A0D-B00E3768B0F9}"/>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el 1">
            <a:extLst>
              <a:ext uri="{FF2B5EF4-FFF2-40B4-BE49-F238E27FC236}">
                <a16:creationId xmlns:a16="http://schemas.microsoft.com/office/drawing/2014/main" id="{128E5D9D-47D2-434A-9E31-182812F93750}"/>
              </a:ext>
            </a:extLst>
          </p:cNvPr>
          <p:cNvSpPr>
            <a:spLocks noGrp="1"/>
          </p:cNvSpPr>
          <p:nvPr>
            <p:ph type="title"/>
          </p:nvPr>
        </p:nvSpPr>
        <p:spPr>
          <a:xfrm>
            <a:off x="804998" y="798445"/>
            <a:ext cx="4803636" cy="1311664"/>
          </a:xfrm>
        </p:spPr>
        <p:txBody>
          <a:bodyPr>
            <a:normAutofit/>
          </a:bodyPr>
          <a:lstStyle/>
          <a:p>
            <a:r>
              <a:rPr lang="en-AU" dirty="0">
                <a:solidFill>
                  <a:srgbClr val="000000"/>
                </a:solidFill>
              </a:rPr>
              <a:t>Why is this toolkit useful?</a:t>
            </a:r>
            <a:endParaRPr lang="de-AT" dirty="0">
              <a:solidFill>
                <a:srgbClr val="000000"/>
              </a:solidFill>
            </a:endParaRPr>
          </a:p>
        </p:txBody>
      </p:sp>
      <p:sp>
        <p:nvSpPr>
          <p:cNvPr id="3" name="Inhaltsplatzhalter 2">
            <a:extLst>
              <a:ext uri="{FF2B5EF4-FFF2-40B4-BE49-F238E27FC236}">
                <a16:creationId xmlns:a16="http://schemas.microsoft.com/office/drawing/2014/main" id="{57D11B34-DB02-445F-B750-E5423FEA468A}"/>
              </a:ext>
            </a:extLst>
          </p:cNvPr>
          <p:cNvSpPr>
            <a:spLocks noGrp="1"/>
          </p:cNvSpPr>
          <p:nvPr>
            <p:ph idx="1"/>
          </p:nvPr>
        </p:nvSpPr>
        <p:spPr>
          <a:xfrm>
            <a:off x="804997" y="2272143"/>
            <a:ext cx="4706803" cy="3788830"/>
          </a:xfrm>
        </p:spPr>
        <p:txBody>
          <a:bodyPr anchor="ctr">
            <a:normAutofit/>
          </a:bodyPr>
          <a:lstStyle/>
          <a:p>
            <a:r>
              <a:rPr lang="en-AU" sz="1600" dirty="0">
                <a:solidFill>
                  <a:srgbClr val="000000"/>
                </a:solidFill>
              </a:rPr>
              <a:t>Expands knowledge among journalists about the presumption of innocence.</a:t>
            </a:r>
          </a:p>
          <a:p>
            <a:r>
              <a:rPr lang="en-AU" sz="1600" dirty="0">
                <a:solidFill>
                  <a:srgbClr val="000000"/>
                </a:solidFill>
              </a:rPr>
              <a:t>Identifies good/bad practices. </a:t>
            </a:r>
          </a:p>
          <a:p>
            <a:r>
              <a:rPr lang="en-AU" sz="1600" dirty="0">
                <a:solidFill>
                  <a:srgbClr val="000000"/>
                </a:solidFill>
              </a:rPr>
              <a:t>Provides guidance on how to present defendants.</a:t>
            </a:r>
          </a:p>
          <a:p>
            <a:r>
              <a:rPr lang="en-AU" sz="1600" dirty="0">
                <a:solidFill>
                  <a:srgbClr val="000000"/>
                </a:solidFill>
              </a:rPr>
              <a:t>Sensitises journalists with regard to the significance of the manner in which defendants are presented. </a:t>
            </a:r>
          </a:p>
          <a:p>
            <a:r>
              <a:rPr lang="en-AU" sz="1600" dirty="0">
                <a:solidFill>
                  <a:srgbClr val="000000"/>
                </a:solidFill>
              </a:rPr>
              <a:t>Assists journalists and media workers assess ethical concerns between satisfying the public interest principle and upholding human rights.</a:t>
            </a:r>
            <a:endParaRPr lang="de-AT" sz="1600" dirty="0">
              <a:solidFill>
                <a:srgbClr val="000000"/>
              </a:solidFill>
            </a:endParaRPr>
          </a:p>
        </p:txBody>
      </p:sp>
    </p:spTree>
    <p:extLst>
      <p:ext uri="{BB962C8B-B14F-4D97-AF65-F5344CB8AC3E}">
        <p14:creationId xmlns:p14="http://schemas.microsoft.com/office/powerpoint/2010/main" val="2731574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6080CB-B9A5-4385-B011-CDE96B8C2A47}"/>
              </a:ext>
            </a:extLst>
          </p:cNvPr>
          <p:cNvSpPr>
            <a:spLocks noGrp="1"/>
          </p:cNvSpPr>
          <p:nvPr>
            <p:ph type="title"/>
          </p:nvPr>
        </p:nvSpPr>
        <p:spPr>
          <a:xfrm>
            <a:off x="838200" y="365125"/>
            <a:ext cx="10515600" cy="1325563"/>
          </a:xfrm>
        </p:spPr>
        <p:txBody>
          <a:bodyPr>
            <a:normAutofit/>
          </a:bodyPr>
          <a:lstStyle/>
          <a:p>
            <a:r>
              <a:rPr lang="en-AU" dirty="0"/>
              <a:t>Bad examples</a:t>
            </a:r>
            <a:endParaRPr lang="de-AT" dirty="0"/>
          </a:p>
        </p:txBody>
      </p:sp>
      <p:graphicFrame>
        <p:nvGraphicFramePr>
          <p:cNvPr id="5" name="Inhaltsplatzhalter 2">
            <a:extLst>
              <a:ext uri="{FF2B5EF4-FFF2-40B4-BE49-F238E27FC236}">
                <a16:creationId xmlns:a16="http://schemas.microsoft.com/office/drawing/2014/main" id="{87E3ED8D-8EDF-4CFF-8F03-BE0B69F16D5B}"/>
              </a:ext>
            </a:extLst>
          </p:cNvPr>
          <p:cNvGraphicFramePr>
            <a:graphicFrameLocks noGrp="1"/>
          </p:cNvGraphicFramePr>
          <p:nvPr>
            <p:ph idx="1"/>
            <p:extLst>
              <p:ext uri="{D42A27DB-BD31-4B8C-83A1-F6EECF244321}">
                <p14:modId xmlns:p14="http://schemas.microsoft.com/office/powerpoint/2010/main" val="264126101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640087"/>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F761FD-67B5-4FC2-B2F9-A74DE90B394A}"/>
              </a:ext>
            </a:extLst>
          </p:cNvPr>
          <p:cNvSpPr>
            <a:spLocks noGrp="1"/>
          </p:cNvSpPr>
          <p:nvPr>
            <p:ph type="title"/>
          </p:nvPr>
        </p:nvSpPr>
        <p:spPr>
          <a:xfrm>
            <a:off x="838200" y="365125"/>
            <a:ext cx="10515600" cy="1325563"/>
          </a:xfrm>
        </p:spPr>
        <p:txBody>
          <a:bodyPr>
            <a:normAutofit/>
          </a:bodyPr>
          <a:lstStyle/>
          <a:p>
            <a:r>
              <a:rPr lang="en-AU"/>
              <a:t>Bad example</a:t>
            </a:r>
            <a:endParaRPr lang="de-AT" dirty="0"/>
          </a:p>
        </p:txBody>
      </p:sp>
      <p:graphicFrame>
        <p:nvGraphicFramePr>
          <p:cNvPr id="5" name="Inhaltsplatzhalter 2">
            <a:extLst>
              <a:ext uri="{FF2B5EF4-FFF2-40B4-BE49-F238E27FC236}">
                <a16:creationId xmlns:a16="http://schemas.microsoft.com/office/drawing/2014/main" id="{6BF6564C-A319-4CD5-B7C6-A8FB1ADCCFF6}"/>
              </a:ext>
            </a:extLst>
          </p:cNvPr>
          <p:cNvGraphicFramePr>
            <a:graphicFrameLocks noGrp="1"/>
          </p:cNvGraphicFramePr>
          <p:nvPr>
            <p:ph idx="1"/>
            <p:extLst>
              <p:ext uri="{D42A27DB-BD31-4B8C-83A1-F6EECF244321}">
                <p14:modId xmlns:p14="http://schemas.microsoft.com/office/powerpoint/2010/main" val="327959336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2151174"/>
      </p:ext>
    </p:extLst>
  </p:cSld>
  <p:clrMapOvr>
    <a:overrideClrMapping bg1="dk1" tx1="lt1" bg2="dk2" tx2="lt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F1FF9E-0619-4DB0-869B-2CF002063BFD}"/>
              </a:ext>
            </a:extLst>
          </p:cNvPr>
          <p:cNvSpPr>
            <a:spLocks noGrp="1"/>
          </p:cNvSpPr>
          <p:nvPr>
            <p:ph type="title"/>
          </p:nvPr>
        </p:nvSpPr>
        <p:spPr>
          <a:xfrm>
            <a:off x="481013" y="327026"/>
            <a:ext cx="3290887" cy="2287588"/>
          </a:xfrm>
        </p:spPr>
        <p:txBody>
          <a:bodyPr anchor="ctr">
            <a:normAutofit/>
          </a:bodyPr>
          <a:lstStyle/>
          <a:p>
            <a:r>
              <a:rPr lang="en-GB" sz="3600"/>
              <a:t>Stepping stones</a:t>
            </a:r>
            <a:endParaRPr lang="de-AT" sz="3600" dirty="0"/>
          </a:p>
        </p:txBody>
      </p:sp>
      <p:sp>
        <p:nvSpPr>
          <p:cNvPr id="3" name="Inhaltsplatzhalter 2">
            <a:extLst>
              <a:ext uri="{FF2B5EF4-FFF2-40B4-BE49-F238E27FC236}">
                <a16:creationId xmlns:a16="http://schemas.microsoft.com/office/drawing/2014/main" id="{D363CD17-8973-40FE-B92C-E6E241E54EBE}"/>
              </a:ext>
            </a:extLst>
          </p:cNvPr>
          <p:cNvSpPr>
            <a:spLocks noGrp="1"/>
          </p:cNvSpPr>
          <p:nvPr>
            <p:ph idx="1"/>
          </p:nvPr>
        </p:nvSpPr>
        <p:spPr>
          <a:xfrm>
            <a:off x="4223982" y="327026"/>
            <a:ext cx="7485413" cy="2287587"/>
          </a:xfrm>
        </p:spPr>
        <p:txBody>
          <a:bodyPr anchor="ctr">
            <a:noAutofit/>
          </a:bodyPr>
          <a:lstStyle/>
          <a:p>
            <a:pPr lvl="1"/>
            <a:r>
              <a:rPr lang="en-GB" sz="1600"/>
              <a:t>Self-regulation</a:t>
            </a:r>
          </a:p>
          <a:p>
            <a:pPr lvl="1"/>
            <a:r>
              <a:rPr lang="en-GB" sz="1600"/>
              <a:t>Peer ‘leading by example’</a:t>
            </a:r>
          </a:p>
          <a:p>
            <a:pPr lvl="1"/>
            <a:r>
              <a:rPr lang="en-GB" sz="1600"/>
              <a:t>Clear lived-by in-house ethical guidelines with specific reference to presumption of innocence</a:t>
            </a:r>
          </a:p>
          <a:p>
            <a:pPr lvl="1"/>
            <a:r>
              <a:rPr lang="en-GB" sz="1600"/>
              <a:t>Recognition of authority of press councils</a:t>
            </a:r>
          </a:p>
          <a:p>
            <a:pPr lvl="1"/>
            <a:r>
              <a:rPr lang="en-GB" sz="1600"/>
              <a:t>Independence of press councils</a:t>
            </a:r>
          </a:p>
          <a:p>
            <a:pPr lvl="1"/>
            <a:r>
              <a:rPr lang="en-GB" sz="1600"/>
              <a:t>Independence of broadcast authorities</a:t>
            </a:r>
          </a:p>
          <a:p>
            <a:pPr lvl="1"/>
            <a:r>
              <a:rPr lang="en-GB" sz="1600"/>
              <a:t>Fostering of climate of press freedom</a:t>
            </a:r>
          </a:p>
          <a:p>
            <a:pPr lvl="1"/>
            <a:r>
              <a:rPr lang="en-GB" sz="1600"/>
              <a:t>Conducive structural / labour conditions</a:t>
            </a:r>
          </a:p>
          <a:p>
            <a:pPr lvl="1"/>
            <a:r>
              <a:rPr lang="en-GB" sz="1600"/>
              <a:t>Trainings</a:t>
            </a:r>
            <a:endParaRPr lang="de-AT" sz="1600" dirty="0"/>
          </a:p>
        </p:txBody>
      </p:sp>
      <p:pic>
        <p:nvPicPr>
          <p:cNvPr id="6" name="Grafik 5">
            <a:extLst>
              <a:ext uri="{FF2B5EF4-FFF2-40B4-BE49-F238E27FC236}">
                <a16:creationId xmlns:a16="http://schemas.microsoft.com/office/drawing/2014/main" id="{B9C6ECE6-7D6D-4C07-B410-D26C9C25F00E}"/>
              </a:ext>
            </a:extLst>
          </p:cNvPr>
          <p:cNvPicPr>
            <a:picLocks noChangeAspect="1"/>
          </p:cNvPicPr>
          <p:nvPr/>
        </p:nvPicPr>
        <p:blipFill rotWithShape="1">
          <a:blip r:embed="rId2">
            <a:extLst>
              <a:ext uri="{28A0092B-C50C-407E-A947-70E740481C1C}">
                <a14:useLocalDpi xmlns:a14="http://schemas.microsoft.com/office/drawing/2010/main" val="0"/>
              </a:ext>
            </a:extLst>
          </a:blip>
          <a:srcRect t="16139" b="38981"/>
          <a:stretch/>
        </p:blipFill>
        <p:spPr>
          <a:xfrm>
            <a:off x="-9168" y="2763151"/>
            <a:ext cx="12201168" cy="4093262"/>
          </a:xfrm>
          <a:custGeom>
            <a:avLst/>
            <a:gdLst>
              <a:gd name="connsiteX0" fmla="*/ 12201168 w 12201168"/>
              <a:gd name="connsiteY0" fmla="*/ 0 h 4093262"/>
              <a:gd name="connsiteX1" fmla="*/ 12201168 w 12201168"/>
              <a:gd name="connsiteY1" fmla="*/ 4093262 h 4093262"/>
              <a:gd name="connsiteX2" fmla="*/ 0 w 12201168"/>
              <a:gd name="connsiteY2" fmla="*/ 4093262 h 4093262"/>
              <a:gd name="connsiteX3" fmla="*/ 0 w 12201168"/>
              <a:gd name="connsiteY3" fmla="*/ 49771 h 4093262"/>
              <a:gd name="connsiteX4" fmla="*/ 344880 w 12201168"/>
              <a:gd name="connsiteY4" fmla="*/ 64399 h 4093262"/>
              <a:gd name="connsiteX5" fmla="*/ 9469555 w 12201168"/>
              <a:gd name="connsiteY5" fmla="*/ 167599 h 4093262"/>
              <a:gd name="connsiteX6" fmla="*/ 11750723 w 12201168"/>
              <a:gd name="connsiteY6" fmla="*/ 7961 h 4093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1168" h="4093262">
                <a:moveTo>
                  <a:pt x="12201168" y="0"/>
                </a:moveTo>
                <a:lnTo>
                  <a:pt x="12201168" y="4093262"/>
                </a:lnTo>
                <a:lnTo>
                  <a:pt x="0" y="4093262"/>
                </a:lnTo>
                <a:lnTo>
                  <a:pt x="0" y="49771"/>
                </a:lnTo>
                <a:lnTo>
                  <a:pt x="344880" y="64399"/>
                </a:lnTo>
                <a:cubicBezTo>
                  <a:pt x="3386438" y="213466"/>
                  <a:pt x="6427997" y="534535"/>
                  <a:pt x="9469555" y="167599"/>
                </a:cubicBezTo>
                <a:cubicBezTo>
                  <a:pt x="10229945" y="75865"/>
                  <a:pt x="10990334" y="27132"/>
                  <a:pt x="11750723" y="7961"/>
                </a:cubicBezTo>
                <a:close/>
              </a:path>
            </a:pathLst>
          </a:custGeom>
        </p:spPr>
      </p:pic>
    </p:spTree>
    <p:extLst>
      <p:ext uri="{BB962C8B-B14F-4D97-AF65-F5344CB8AC3E}">
        <p14:creationId xmlns:p14="http://schemas.microsoft.com/office/powerpoint/2010/main" val="1555535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id="{8D70B121-56F4-4848-B38B-182089D909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22DA8C6-D31B-45C1-BF6E-EB4F31D113EB}"/>
              </a:ext>
            </a:extLst>
          </p:cNvPr>
          <p:cNvSpPr>
            <a:spLocks noGrp="1"/>
          </p:cNvSpPr>
          <p:nvPr>
            <p:ph type="title"/>
          </p:nvPr>
        </p:nvSpPr>
        <p:spPr>
          <a:xfrm>
            <a:off x="838200" y="963877"/>
            <a:ext cx="3494362" cy="4930246"/>
          </a:xfrm>
        </p:spPr>
        <p:txBody>
          <a:bodyPr>
            <a:normAutofit/>
          </a:bodyPr>
          <a:lstStyle/>
          <a:p>
            <a:pPr algn="r"/>
            <a:r>
              <a:rPr lang="en-GB" dirty="0">
                <a:solidFill>
                  <a:schemeClr val="accent1"/>
                </a:solidFill>
              </a:rPr>
              <a:t>International law</a:t>
            </a:r>
            <a:endParaRPr lang="de-AT" dirty="0">
              <a:solidFill>
                <a:schemeClr val="accent1"/>
              </a:solidFill>
            </a:endParaRPr>
          </a:p>
        </p:txBody>
      </p:sp>
      <p:cxnSp>
        <p:nvCxnSpPr>
          <p:cNvPr id="21" name="Straight Connector 9">
            <a:extLst>
              <a:ext uri="{FF2B5EF4-FFF2-40B4-BE49-F238E27FC236}">
                <a16:creationId xmlns:a16="http://schemas.microsoft.com/office/drawing/2014/main" id="{2D72A2C9-F3CA-4216-8BAD-FA4C970C3C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4F6E9A88-0913-45FA-B1CC-AB7146B1892A}"/>
              </a:ext>
            </a:extLst>
          </p:cNvPr>
          <p:cNvSpPr>
            <a:spLocks noGrp="1"/>
          </p:cNvSpPr>
          <p:nvPr>
            <p:ph idx="1"/>
          </p:nvPr>
        </p:nvSpPr>
        <p:spPr>
          <a:xfrm>
            <a:off x="4976031" y="963876"/>
            <a:ext cx="6377769" cy="5574083"/>
          </a:xfrm>
        </p:spPr>
        <p:txBody>
          <a:bodyPr anchor="ctr">
            <a:normAutofit lnSpcReduction="10000"/>
          </a:bodyPr>
          <a:lstStyle/>
          <a:p>
            <a:r>
              <a:rPr lang="en-AU" sz="1600" dirty="0"/>
              <a:t>European Commission Directive 2016/343 seeks to counter the presentation of suspects in court and in public in ways that may suggest guilt.</a:t>
            </a:r>
          </a:p>
          <a:p>
            <a:r>
              <a:rPr lang="en-AU" sz="1600" dirty="0"/>
              <a:t>Article 3 of the Directive specifically states that “Member States shall ensure that suspects and accused persons are presumed innocent until proved guilty according to law”.</a:t>
            </a:r>
          </a:p>
          <a:p>
            <a:r>
              <a:rPr lang="en-AU" sz="1600" dirty="0"/>
              <a:t>Article 5 of the Directive adds: “Suspects or accused persons shall not be presented in court or in public as being guilty through the use of measures of physical restraints”. </a:t>
            </a:r>
          </a:p>
          <a:p>
            <a:r>
              <a:rPr lang="en-AU" sz="1600" dirty="0"/>
              <a:t>Article 7 (5) of the Directive states that: “The exercise by suspects and accused persons of the right to remain silent or of the right not to incriminate oneself shall not be used against them and shall not be considered to be evidence that they have committed the criminal offence concerned.”</a:t>
            </a:r>
          </a:p>
          <a:p>
            <a:r>
              <a:rPr lang="en-AU" sz="1600" dirty="0"/>
              <a:t>Impact assessment carried out by the European Commission before publication of its original Directive proposal found that, in practice, “there is insufficient protection of certain aspects of the principle of presumption of innocence of suspects and accused persons across the EU”</a:t>
            </a:r>
            <a:r>
              <a:rPr lang="de-AT" sz="1600" dirty="0"/>
              <a:t> </a:t>
            </a:r>
            <a:r>
              <a:rPr lang="en-GB" sz="1600" dirty="0">
                <a:hlinkClick r:id="rId2"/>
              </a:rPr>
              <a:t>https://eur-lex.europa.eu/legal-content/EN/TXT/?uri=CELEX%3A32016L0343</a:t>
            </a:r>
            <a:r>
              <a:rPr lang="en-GB" sz="1600" dirty="0"/>
              <a:t>.</a:t>
            </a:r>
          </a:p>
          <a:p>
            <a:r>
              <a:rPr lang="en-AU" sz="1600" dirty="0"/>
              <a:t>Additionally, the European Commission found: “The protection of the principle of presumption of innocence by the European Court of Human Rights has not resulted in sufficient protection of suspects or accused persons in the EU.”</a:t>
            </a:r>
            <a:endParaRPr lang="de-AT" sz="1600" dirty="0"/>
          </a:p>
          <a:p>
            <a:endParaRPr lang="en-AU" sz="1300" dirty="0"/>
          </a:p>
        </p:txBody>
      </p:sp>
    </p:spTree>
    <p:extLst>
      <p:ext uri="{BB962C8B-B14F-4D97-AF65-F5344CB8AC3E}">
        <p14:creationId xmlns:p14="http://schemas.microsoft.com/office/powerpoint/2010/main" val="700184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6E7C8ED-527B-42F9-9EF7-B9D35C1437AB}"/>
              </a:ext>
            </a:extLst>
          </p:cNvPr>
          <p:cNvPicPr>
            <a:picLocks noChangeAspect="1"/>
          </p:cNvPicPr>
          <p:nvPr/>
        </p:nvPicPr>
        <p:blipFill rotWithShape="1">
          <a:blip r:embed="rId2">
            <a:extLst>
              <a:ext uri="{28A0092B-C50C-407E-A947-70E740481C1C}">
                <a14:useLocalDpi xmlns:a14="http://schemas.microsoft.com/office/drawing/2010/main" val="0"/>
              </a:ext>
            </a:extLst>
          </a:blip>
          <a:srcRect l="22973" r="8090" b="-2"/>
          <a:stretch/>
        </p:blipFill>
        <p:spPr>
          <a:xfrm>
            <a:off x="-11909" y="10"/>
            <a:ext cx="6324601" cy="6857990"/>
          </a:xfrm>
          <a:prstGeom prst="rect">
            <a:avLst/>
          </a:prstGeom>
        </p:spPr>
      </p:pic>
      <p:pic>
        <p:nvPicPr>
          <p:cNvPr id="7" name="Picture 9">
            <a:extLst>
              <a:ext uri="{FF2B5EF4-FFF2-40B4-BE49-F238E27FC236}">
                <a16:creationId xmlns:a16="http://schemas.microsoft.com/office/drawing/2014/main" id="{19AE98B8-B73A-4724-B639-017087F9239F}"/>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9626F2D2-CEEA-4912-A56F-CB291588DD12}"/>
              </a:ext>
            </a:extLst>
          </p:cNvPr>
          <p:cNvSpPr>
            <a:spLocks noGrp="1"/>
          </p:cNvSpPr>
          <p:nvPr>
            <p:ph type="title"/>
          </p:nvPr>
        </p:nvSpPr>
        <p:spPr>
          <a:xfrm>
            <a:off x="6751320" y="4560914"/>
            <a:ext cx="4869179" cy="1325563"/>
          </a:xfrm>
        </p:spPr>
        <p:txBody>
          <a:bodyPr>
            <a:normAutofit/>
          </a:bodyPr>
          <a:lstStyle/>
          <a:p>
            <a:r>
              <a:rPr lang="en-GB" dirty="0">
                <a:solidFill>
                  <a:srgbClr val="000000"/>
                </a:solidFill>
              </a:rPr>
              <a:t>International law</a:t>
            </a:r>
            <a:endParaRPr lang="de-AT" dirty="0">
              <a:solidFill>
                <a:srgbClr val="000000"/>
              </a:solidFill>
            </a:endParaRPr>
          </a:p>
        </p:txBody>
      </p:sp>
      <p:sp>
        <p:nvSpPr>
          <p:cNvPr id="3" name="Inhaltsplatzhalter 2">
            <a:extLst>
              <a:ext uri="{FF2B5EF4-FFF2-40B4-BE49-F238E27FC236}">
                <a16:creationId xmlns:a16="http://schemas.microsoft.com/office/drawing/2014/main" id="{43798532-94F6-444E-9C3E-0AA7E0CD1B5B}"/>
              </a:ext>
            </a:extLst>
          </p:cNvPr>
          <p:cNvSpPr>
            <a:spLocks noGrp="1"/>
          </p:cNvSpPr>
          <p:nvPr>
            <p:ph idx="1"/>
          </p:nvPr>
        </p:nvSpPr>
        <p:spPr>
          <a:xfrm>
            <a:off x="6751321" y="1382164"/>
            <a:ext cx="4869179" cy="3647035"/>
          </a:xfrm>
        </p:spPr>
        <p:txBody>
          <a:bodyPr anchor="b">
            <a:normAutofit lnSpcReduction="10000"/>
          </a:bodyPr>
          <a:lstStyle/>
          <a:p>
            <a:r>
              <a:rPr lang="en-AU" sz="1600" dirty="0">
                <a:solidFill>
                  <a:srgbClr val="000000"/>
                </a:solidFill>
              </a:rPr>
              <a:t>Directive to be understood in connection with established case law from the European Court of Human Rights (ECHR) underscoring suspects’ right to due process and a fair trial.</a:t>
            </a:r>
          </a:p>
          <a:p>
            <a:r>
              <a:rPr lang="en-AU" sz="1600" dirty="0">
                <a:solidFill>
                  <a:srgbClr val="000000"/>
                </a:solidFill>
              </a:rPr>
              <a:t>Connected to the fundament of civil rights.</a:t>
            </a:r>
          </a:p>
          <a:p>
            <a:r>
              <a:rPr lang="en-AU" sz="1600" dirty="0">
                <a:solidFill>
                  <a:srgbClr val="000000"/>
                </a:solidFill>
              </a:rPr>
              <a:t>Article 11 of the UN Declaration of Human Rights: “</a:t>
            </a:r>
            <a:r>
              <a:rPr lang="en-US" sz="1600" dirty="0">
                <a:solidFill>
                  <a:srgbClr val="000000"/>
                </a:solidFill>
              </a:rPr>
              <a:t>Everyone charged with a penal offence has the right to be presumed innocent until proved guilty according to law in a public trial at which he has had all the guarantees necessary for his defense”.</a:t>
            </a:r>
            <a:endParaRPr lang="en-AU" sz="1600" dirty="0">
              <a:solidFill>
                <a:srgbClr val="000000"/>
              </a:solidFill>
            </a:endParaRPr>
          </a:p>
          <a:p>
            <a:r>
              <a:rPr lang="en-AU" sz="1600" dirty="0">
                <a:solidFill>
                  <a:srgbClr val="000000"/>
                </a:solidFill>
              </a:rPr>
              <a:t>Article 6 of the European Convention of Human Rights (ECHR): “</a:t>
            </a:r>
            <a:r>
              <a:rPr lang="en-US" sz="1600" dirty="0">
                <a:solidFill>
                  <a:srgbClr val="000000"/>
                </a:solidFill>
              </a:rPr>
              <a:t>Everyone is entitled to a fair and public hearing … Everyone charged with a criminal offence shall be presumed innocent until proven guilty according to law.”</a:t>
            </a:r>
          </a:p>
          <a:p>
            <a:endParaRPr lang="en-US" sz="1400" dirty="0">
              <a:solidFill>
                <a:srgbClr val="000000"/>
              </a:solidFill>
            </a:endParaRPr>
          </a:p>
          <a:p>
            <a:endParaRPr lang="de-AT" sz="1400" dirty="0">
              <a:solidFill>
                <a:srgbClr val="000000"/>
              </a:solidFill>
            </a:endParaRPr>
          </a:p>
        </p:txBody>
      </p:sp>
    </p:spTree>
    <p:extLst>
      <p:ext uri="{BB962C8B-B14F-4D97-AF65-F5344CB8AC3E}">
        <p14:creationId xmlns:p14="http://schemas.microsoft.com/office/powerpoint/2010/main" val="2120445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Grafik 6" descr="Ein Bild, das Text enthält.&#10;&#10;Automatisch generierte Beschreibung">
            <a:extLst>
              <a:ext uri="{FF2B5EF4-FFF2-40B4-BE49-F238E27FC236}">
                <a16:creationId xmlns:a16="http://schemas.microsoft.com/office/drawing/2014/main" id="{C7A5CEE1-C01D-471D-9B77-70FA2BAD4C08}"/>
              </a:ext>
            </a:extLst>
          </p:cNvPr>
          <p:cNvPicPr>
            <a:picLocks noChangeAspect="1"/>
          </p:cNvPicPr>
          <p:nvPr/>
        </p:nvPicPr>
        <p:blipFill rotWithShape="1">
          <a:blip r:embed="rId2">
            <a:extLst>
              <a:ext uri="{28A0092B-C50C-407E-A947-70E740481C1C}">
                <a14:useLocalDpi xmlns:a14="http://schemas.microsoft.com/office/drawing/2010/main" val="0"/>
              </a:ext>
            </a:extLst>
          </a:blip>
          <a:srcRect t="29053" b="7388"/>
          <a:stretch/>
        </p:blipFill>
        <p:spPr>
          <a:xfrm>
            <a:off x="-1" y="10"/>
            <a:ext cx="12192000" cy="6857990"/>
          </a:xfrm>
          <a:prstGeom prst="rect">
            <a:avLst/>
          </a:prstGeom>
        </p:spPr>
      </p:pic>
      <p:sp>
        <p:nvSpPr>
          <p:cNvPr id="16" name="Freeform 5">
            <a:extLst>
              <a:ext uri="{FF2B5EF4-FFF2-40B4-BE49-F238E27FC236}">
                <a16:creationId xmlns:a16="http://schemas.microsoft.com/office/drawing/2014/main" id="{3CD9DF72-87A3-404E-A828-84CBF11A830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D9DC3ED6-7D19-4DF5-9EFB-CF134F435EBD}"/>
              </a:ext>
            </a:extLst>
          </p:cNvPr>
          <p:cNvSpPr>
            <a:spLocks noGrp="1"/>
          </p:cNvSpPr>
          <p:nvPr>
            <p:ph type="title"/>
          </p:nvPr>
        </p:nvSpPr>
        <p:spPr>
          <a:xfrm>
            <a:off x="709448" y="1913950"/>
            <a:ext cx="4204137" cy="1342754"/>
          </a:xfrm>
        </p:spPr>
        <p:txBody>
          <a:bodyPr>
            <a:normAutofit/>
          </a:bodyPr>
          <a:lstStyle/>
          <a:p>
            <a:pPr algn="ctr"/>
            <a:r>
              <a:rPr lang="en-AU" sz="3600" dirty="0"/>
              <a:t>International law</a:t>
            </a:r>
            <a:endParaRPr lang="de-AT" sz="3600" dirty="0"/>
          </a:p>
        </p:txBody>
      </p:sp>
      <p:cxnSp>
        <p:nvCxnSpPr>
          <p:cNvPr id="14" name="Straight Connector 13">
            <a:extLst>
              <a:ext uri="{FF2B5EF4-FFF2-40B4-BE49-F238E27FC236}">
                <a16:creationId xmlns:a16="http://schemas.microsoft.com/office/drawing/2014/main" id="{20E3A342-4D61-4E3F-AF90-1AB42AEB96C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D5AF2A0D-103F-4032-AA87-F8263D35295E}"/>
              </a:ext>
            </a:extLst>
          </p:cNvPr>
          <p:cNvSpPr>
            <a:spLocks noGrp="1"/>
          </p:cNvSpPr>
          <p:nvPr>
            <p:ph idx="1"/>
          </p:nvPr>
        </p:nvSpPr>
        <p:spPr>
          <a:xfrm>
            <a:off x="525516" y="3417573"/>
            <a:ext cx="4593021" cy="2619839"/>
          </a:xfrm>
        </p:spPr>
        <p:txBody>
          <a:bodyPr anchor="ctr">
            <a:normAutofit/>
          </a:bodyPr>
          <a:lstStyle/>
          <a:p>
            <a:r>
              <a:rPr lang="en-AU" sz="1600" dirty="0"/>
              <a:t>Article 48 of the European Charter of Fundamental Rights: “</a:t>
            </a:r>
            <a:r>
              <a:rPr lang="en-US" sz="1600" dirty="0"/>
              <a:t>Everyone charged with a criminal offence shall be presumed innocent until proved guilty according to law. ... In accordance with Article 52(3), this right has the same meaning and scope as the right guaranteed by the ECHR.”</a:t>
            </a:r>
          </a:p>
          <a:p>
            <a:r>
              <a:rPr lang="en-AU" sz="1600" dirty="0"/>
              <a:t>Also enshrined in the International Covenant on Civil and Political Rights, the Universal Declaration of Human Rights, as well as various other international treaties and covenants.</a:t>
            </a:r>
          </a:p>
          <a:p>
            <a:endParaRPr lang="de-AT" sz="1500" dirty="0"/>
          </a:p>
        </p:txBody>
      </p:sp>
    </p:spTree>
    <p:extLst>
      <p:ext uri="{BB962C8B-B14F-4D97-AF65-F5344CB8AC3E}">
        <p14:creationId xmlns:p14="http://schemas.microsoft.com/office/powerpoint/2010/main" val="3399445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fik 4" descr="Ein Bild, das Wand, Person enthält.&#10;&#10;Automatisch generierte Beschreibung">
            <a:extLst>
              <a:ext uri="{FF2B5EF4-FFF2-40B4-BE49-F238E27FC236}">
                <a16:creationId xmlns:a16="http://schemas.microsoft.com/office/drawing/2014/main" id="{F7AB5696-40AB-4A66-A161-4D258F55BB4D}"/>
              </a:ext>
            </a:extLst>
          </p:cNvPr>
          <p:cNvPicPr>
            <a:picLocks noChangeAspect="1"/>
          </p:cNvPicPr>
          <p:nvPr/>
        </p:nvPicPr>
        <p:blipFill rotWithShape="1">
          <a:blip r:embed="rId2">
            <a:extLst>
              <a:ext uri="{28A0092B-C50C-407E-A947-70E740481C1C}">
                <a14:useLocalDpi xmlns:a14="http://schemas.microsoft.com/office/drawing/2010/main" val="0"/>
              </a:ext>
            </a:extLst>
          </a:blip>
          <a:srcRect l="9091" t="31837" r="-1" b="17666"/>
          <a:stretch/>
        </p:blipFill>
        <p:spPr>
          <a:xfrm>
            <a:off x="20" y="10"/>
            <a:ext cx="12191980" cy="6857990"/>
          </a:xfrm>
          <a:prstGeom prst="rect">
            <a:avLst/>
          </a:prstGeom>
        </p:spPr>
      </p:pic>
      <p:sp>
        <p:nvSpPr>
          <p:cNvPr id="42" name="Freeform: Shape 41">
            <a:extLst>
              <a:ext uri="{FF2B5EF4-FFF2-40B4-BE49-F238E27FC236}">
                <a16:creationId xmlns:a16="http://schemas.microsoft.com/office/drawing/2014/main" id="{E862BE82-D00D-42C1-BF16-93AA37870C3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F6D92C2D-1D3D-4974-918C-06579FB354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0141"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D9DC3ED6-7D19-4DF5-9EFB-CF134F435EBD}"/>
              </a:ext>
            </a:extLst>
          </p:cNvPr>
          <p:cNvSpPr>
            <a:spLocks noGrp="1"/>
          </p:cNvSpPr>
          <p:nvPr>
            <p:ph type="title"/>
          </p:nvPr>
        </p:nvSpPr>
        <p:spPr>
          <a:xfrm>
            <a:off x="7851031" y="632990"/>
            <a:ext cx="4062643" cy="1043409"/>
          </a:xfrm>
        </p:spPr>
        <p:txBody>
          <a:bodyPr>
            <a:normAutofit fontScale="90000"/>
          </a:bodyPr>
          <a:lstStyle/>
          <a:p>
            <a:r>
              <a:rPr lang="en-AU" sz="3600" dirty="0"/>
              <a:t>National laws in the EU</a:t>
            </a:r>
            <a:endParaRPr lang="de-AT" sz="3600" dirty="0"/>
          </a:p>
        </p:txBody>
      </p:sp>
      <p:sp>
        <p:nvSpPr>
          <p:cNvPr id="3" name="Inhaltsplatzhalter 2">
            <a:extLst>
              <a:ext uri="{FF2B5EF4-FFF2-40B4-BE49-F238E27FC236}">
                <a16:creationId xmlns:a16="http://schemas.microsoft.com/office/drawing/2014/main" id="{D5AF2A0D-103F-4032-AA87-F8263D35295E}"/>
              </a:ext>
            </a:extLst>
          </p:cNvPr>
          <p:cNvSpPr>
            <a:spLocks noGrp="1"/>
          </p:cNvSpPr>
          <p:nvPr>
            <p:ph idx="1"/>
          </p:nvPr>
        </p:nvSpPr>
        <p:spPr>
          <a:xfrm>
            <a:off x="7621031" y="1774372"/>
            <a:ext cx="4062642" cy="2754086"/>
          </a:xfrm>
        </p:spPr>
        <p:txBody>
          <a:bodyPr anchor="t">
            <a:normAutofit/>
          </a:bodyPr>
          <a:lstStyle/>
          <a:p>
            <a:pPr lvl="0"/>
            <a:r>
              <a:rPr lang="en-GB" sz="1500" dirty="0"/>
              <a:t>Vary from country to country.</a:t>
            </a:r>
          </a:p>
          <a:p>
            <a:pPr lvl="0"/>
            <a:r>
              <a:rPr lang="en-GB" sz="1500" dirty="0"/>
              <a:t>Right to presumption of innocence embedded in Constitution where one exists. For e.g. </a:t>
            </a:r>
            <a:r>
              <a:rPr lang="de-AT" sz="1500" dirty="0"/>
              <a:t>Article 28 of the Constitution of Croatia stipulates: “Everyone is presumed innocent and may not be held guilty of a criminal offence until such guilt is proven by a binding court judgment.” </a:t>
            </a:r>
          </a:p>
          <a:p>
            <a:pPr lvl="0"/>
            <a:r>
              <a:rPr lang="en-GB" sz="1500" dirty="0"/>
              <a:t>Reference to right to presumption of innocence under criminal law and references to media often fragmented across national law.</a:t>
            </a:r>
          </a:p>
          <a:p>
            <a:endParaRPr lang="de-AT" sz="1500" dirty="0"/>
          </a:p>
        </p:txBody>
      </p:sp>
    </p:spTree>
    <p:extLst>
      <p:ext uri="{BB962C8B-B14F-4D97-AF65-F5344CB8AC3E}">
        <p14:creationId xmlns:p14="http://schemas.microsoft.com/office/powerpoint/2010/main" val="2791610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fik 4" descr="Ein Bild, das drinnen enthält.&#10;&#10;Automatisch generierte Beschreibung">
            <a:extLst>
              <a:ext uri="{FF2B5EF4-FFF2-40B4-BE49-F238E27FC236}">
                <a16:creationId xmlns:a16="http://schemas.microsoft.com/office/drawing/2014/main" id="{1AB8CC5D-9517-4040-A25C-0579FEF4538B}"/>
              </a:ext>
            </a:extLst>
          </p:cNvPr>
          <p:cNvPicPr>
            <a:picLocks noChangeAspect="1"/>
          </p:cNvPicPr>
          <p:nvPr/>
        </p:nvPicPr>
        <p:blipFill rotWithShape="1">
          <a:blip r:embed="rId2">
            <a:extLst>
              <a:ext uri="{28A0092B-C50C-407E-A947-70E740481C1C}">
                <a14:useLocalDpi xmlns:a14="http://schemas.microsoft.com/office/drawing/2010/main" val="0"/>
              </a:ext>
            </a:extLst>
          </a:blip>
          <a:srcRect t="2020" r="9091" b="29570"/>
          <a:stretch/>
        </p:blipFill>
        <p:spPr>
          <a:xfrm>
            <a:off x="-1" y="10"/>
            <a:ext cx="12192000" cy="6857990"/>
          </a:xfrm>
          <a:prstGeom prst="rect">
            <a:avLst/>
          </a:prstGeom>
        </p:spPr>
      </p:pic>
      <p:sp>
        <p:nvSpPr>
          <p:cNvPr id="17" name="Freeform: Shape 16">
            <a:extLst>
              <a:ext uri="{FF2B5EF4-FFF2-40B4-BE49-F238E27FC236}">
                <a16:creationId xmlns:a16="http://schemas.microsoft.com/office/drawing/2014/main" id="{E862BE82-D00D-42C1-BF16-93AA37870C3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F6D92C2D-1D3D-4974-918C-06579FB354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5B2854A8-C2C9-4FE2-8125-A047E597872D}"/>
              </a:ext>
            </a:extLst>
          </p:cNvPr>
          <p:cNvSpPr>
            <a:spLocks noGrp="1"/>
          </p:cNvSpPr>
          <p:nvPr>
            <p:ph type="title"/>
          </p:nvPr>
        </p:nvSpPr>
        <p:spPr>
          <a:xfrm>
            <a:off x="750242" y="632990"/>
            <a:ext cx="4062643" cy="1043409"/>
          </a:xfrm>
        </p:spPr>
        <p:txBody>
          <a:bodyPr>
            <a:normAutofit fontScale="90000"/>
          </a:bodyPr>
          <a:lstStyle/>
          <a:p>
            <a:r>
              <a:rPr lang="en-AU" sz="3600" dirty="0"/>
              <a:t>National laws in the EU</a:t>
            </a:r>
            <a:endParaRPr lang="de-AT" sz="3600" dirty="0"/>
          </a:p>
        </p:txBody>
      </p:sp>
      <p:sp>
        <p:nvSpPr>
          <p:cNvPr id="3" name="Inhaltsplatzhalter 2">
            <a:extLst>
              <a:ext uri="{FF2B5EF4-FFF2-40B4-BE49-F238E27FC236}">
                <a16:creationId xmlns:a16="http://schemas.microsoft.com/office/drawing/2014/main" id="{C48CDF14-2994-449E-A775-821FCB826161}"/>
              </a:ext>
            </a:extLst>
          </p:cNvPr>
          <p:cNvSpPr>
            <a:spLocks noGrp="1"/>
          </p:cNvSpPr>
          <p:nvPr>
            <p:ph idx="1"/>
          </p:nvPr>
        </p:nvSpPr>
        <p:spPr>
          <a:xfrm>
            <a:off x="520242" y="1774372"/>
            <a:ext cx="4062642" cy="2754086"/>
          </a:xfrm>
        </p:spPr>
        <p:txBody>
          <a:bodyPr anchor="t">
            <a:normAutofit lnSpcReduction="10000"/>
          </a:bodyPr>
          <a:lstStyle/>
          <a:p>
            <a:pPr lvl="0"/>
            <a:r>
              <a:rPr lang="en-GB" sz="1600" dirty="0"/>
              <a:t>Specific laws regarding rights of media in reporting on criminal trials.</a:t>
            </a:r>
          </a:p>
          <a:p>
            <a:pPr lvl="0"/>
            <a:r>
              <a:rPr lang="en-GB" sz="1600" dirty="0"/>
              <a:t>Rights and obligations of media reporting on criminal trials often covered in Media Acts.</a:t>
            </a:r>
          </a:p>
          <a:p>
            <a:pPr lvl="0"/>
            <a:r>
              <a:rPr lang="en-GB" sz="1600" dirty="0"/>
              <a:t>Not always a specific mention of the duty of media to uphold presumption of innocence in reporting.</a:t>
            </a:r>
          </a:p>
          <a:p>
            <a:pPr lvl="0"/>
            <a:r>
              <a:rPr lang="en-GB" sz="1600" dirty="0"/>
              <a:t>Sometimes, not always, enshrined in national media laws, such as broadcasting acts.</a:t>
            </a:r>
          </a:p>
          <a:p>
            <a:endParaRPr lang="de-AT" sz="1500" dirty="0"/>
          </a:p>
        </p:txBody>
      </p:sp>
    </p:spTree>
    <p:extLst>
      <p:ext uri="{BB962C8B-B14F-4D97-AF65-F5344CB8AC3E}">
        <p14:creationId xmlns:p14="http://schemas.microsoft.com/office/powerpoint/2010/main" val="33468111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3691</Words>
  <Application>Microsoft Office PowerPoint</Application>
  <PresentationFormat>Szélesvásznú</PresentationFormat>
  <Paragraphs>296</Paragraphs>
  <Slides>42</Slides>
  <Notes>0</Notes>
  <HiddenSlides>0</HiddenSlides>
  <MMClips>0</MMClips>
  <ScaleCrop>false</ScaleCrop>
  <HeadingPairs>
    <vt:vector size="6" baseType="variant">
      <vt:variant>
        <vt:lpstr>Használt betűtípusok</vt:lpstr>
      </vt:variant>
      <vt:variant>
        <vt:i4>3</vt:i4>
      </vt:variant>
      <vt:variant>
        <vt:lpstr>Téma</vt:lpstr>
      </vt:variant>
      <vt:variant>
        <vt:i4>1</vt:i4>
      </vt:variant>
      <vt:variant>
        <vt:lpstr>Diacímek</vt:lpstr>
      </vt:variant>
      <vt:variant>
        <vt:i4>42</vt:i4>
      </vt:variant>
    </vt:vector>
  </HeadingPairs>
  <TitlesOfParts>
    <vt:vector size="46" baseType="lpstr">
      <vt:lpstr>Arial</vt:lpstr>
      <vt:lpstr>Calibri</vt:lpstr>
      <vt:lpstr>Calibri Light</vt:lpstr>
      <vt:lpstr>Office Theme</vt:lpstr>
      <vt:lpstr>The Presumption of Innocence</vt:lpstr>
      <vt:lpstr> Based on the project  “The importance of appearances:  How suspects and accused persons are presented in the courtroom, in public and in the media”</vt:lpstr>
      <vt:lpstr>Who is this toolkit for?</vt:lpstr>
      <vt:lpstr>Why is this toolkit useful?</vt:lpstr>
      <vt:lpstr>International law</vt:lpstr>
      <vt:lpstr>International law</vt:lpstr>
      <vt:lpstr>International law</vt:lpstr>
      <vt:lpstr>National laws in the EU</vt:lpstr>
      <vt:lpstr>National laws in the EU</vt:lpstr>
      <vt:lpstr>National laws in the EU</vt:lpstr>
      <vt:lpstr>National laws in Austria </vt:lpstr>
      <vt:lpstr>Structural influencing factors</vt:lpstr>
      <vt:lpstr>The presumption of innocence &amp; press freedom</vt:lpstr>
      <vt:lpstr>Respect of right to presumption of innocence, through regulation &amp; self-regulation</vt:lpstr>
      <vt:lpstr>Self-regulation in Austria</vt:lpstr>
      <vt:lpstr>Austrian Press Council rulings on presumption of innocence violations</vt:lpstr>
      <vt:lpstr>Challenges to regulation &amp; self-regulation</vt:lpstr>
      <vt:lpstr>Most common presumption of innocence reporting flaws</vt:lpstr>
      <vt:lpstr>CHECKLIST</vt:lpstr>
      <vt:lpstr>General</vt:lpstr>
      <vt:lpstr>Reporters</vt:lpstr>
      <vt:lpstr>Reporting professionalism &amp; style</vt:lpstr>
      <vt:lpstr>Reporting professionalism &amp; style</vt:lpstr>
      <vt:lpstr>Reporting professionalism &amp; style</vt:lpstr>
      <vt:lpstr>Photos &amp; videos</vt:lpstr>
      <vt:lpstr>Editorial independence</vt:lpstr>
      <vt:lpstr>If the suspect is Muslim or migrant:</vt:lpstr>
      <vt:lpstr>If the suspect is Muslim or migrant:</vt:lpstr>
      <vt:lpstr>Privacy</vt:lpstr>
      <vt:lpstr>Political &amp; financial independence reminders (Austrian Press Council)</vt:lpstr>
      <vt:lpstr>Good example</vt:lpstr>
      <vt:lpstr>Good example</vt:lpstr>
      <vt:lpstr>Good example</vt:lpstr>
      <vt:lpstr>Bad examples</vt:lpstr>
      <vt:lpstr>Bad examples</vt:lpstr>
      <vt:lpstr>Bad examples</vt:lpstr>
      <vt:lpstr>Bad examples</vt:lpstr>
      <vt:lpstr>Bad examples</vt:lpstr>
      <vt:lpstr>Bad examples</vt:lpstr>
      <vt:lpstr>Bad examples</vt:lpstr>
      <vt:lpstr>Bad example</vt:lpstr>
      <vt:lpstr>Stepping stones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Presumption of Innocence</dc:title>
  <dc:creator>Anthony Mills</dc:creator>
  <cp:lastModifiedBy>Viszló Sára</cp:lastModifiedBy>
  <cp:revision>1</cp:revision>
  <dcterms:created xsi:type="dcterms:W3CDTF">2019-05-09T10:38:13Z</dcterms:created>
  <dcterms:modified xsi:type="dcterms:W3CDTF">2019-07-04T08:59:30Z</dcterms:modified>
</cp:coreProperties>
</file>