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58FF0B-F1A0-47C3-895D-94C74BAC98E9}" type="doc">
      <dgm:prSet loTypeId="urn:microsoft.com/office/officeart/2005/8/layout/venn1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hu-HU"/>
        </a:p>
      </dgm:t>
    </dgm:pt>
    <dgm:pt modelId="{F3DD1361-0B36-446D-96EA-504215D8DE1F}">
      <dgm:prSet/>
      <dgm:spPr/>
      <dgm:t>
        <a:bodyPr/>
        <a:lstStyle/>
        <a:p>
          <a:pPr rtl="0"/>
          <a:r>
            <a:rPr lang="en-GB" noProof="0" dirty="0" smtClean="0"/>
            <a:t>Legislative tools</a:t>
          </a:r>
          <a:endParaRPr lang="en-GB" noProof="0" dirty="0"/>
        </a:p>
      </dgm:t>
    </dgm:pt>
    <dgm:pt modelId="{4F8DCD32-AE00-49E9-94D8-63FC1D2F56A5}" type="parTrans" cxnId="{B7FCFDC6-6385-401C-80C3-719E2CF00389}">
      <dgm:prSet/>
      <dgm:spPr/>
      <dgm:t>
        <a:bodyPr/>
        <a:lstStyle/>
        <a:p>
          <a:endParaRPr lang="en-GB" noProof="0" dirty="0"/>
        </a:p>
      </dgm:t>
    </dgm:pt>
    <dgm:pt modelId="{6A6A4A8F-A53B-4ABC-B204-DC4759354059}" type="sibTrans" cxnId="{B7FCFDC6-6385-401C-80C3-719E2CF00389}">
      <dgm:prSet/>
      <dgm:spPr/>
      <dgm:t>
        <a:bodyPr/>
        <a:lstStyle/>
        <a:p>
          <a:endParaRPr lang="en-GB" noProof="0" dirty="0"/>
        </a:p>
      </dgm:t>
    </dgm:pt>
    <dgm:pt modelId="{491D6D4E-FD3D-4F53-BBF4-74F4C50F7DC5}">
      <dgm:prSet/>
      <dgm:spPr/>
      <dgm:t>
        <a:bodyPr/>
        <a:lstStyle/>
        <a:p>
          <a:pPr rtl="0"/>
          <a:r>
            <a:rPr lang="en-GB" noProof="0" dirty="0" smtClean="0"/>
            <a:t>Media content regulation</a:t>
          </a:r>
          <a:endParaRPr lang="en-GB" noProof="0" dirty="0"/>
        </a:p>
      </dgm:t>
    </dgm:pt>
    <dgm:pt modelId="{032A82A4-1E79-4D02-82B7-EFC541109F79}" type="parTrans" cxnId="{5A092FC1-A5C1-4186-8181-BC917A410A5C}">
      <dgm:prSet/>
      <dgm:spPr/>
      <dgm:t>
        <a:bodyPr/>
        <a:lstStyle/>
        <a:p>
          <a:endParaRPr lang="en-GB" noProof="0" dirty="0"/>
        </a:p>
      </dgm:t>
    </dgm:pt>
    <dgm:pt modelId="{130BAE2B-2B2A-4777-8DDB-810038FBD271}" type="sibTrans" cxnId="{5A092FC1-A5C1-4186-8181-BC917A410A5C}">
      <dgm:prSet/>
      <dgm:spPr/>
      <dgm:t>
        <a:bodyPr/>
        <a:lstStyle/>
        <a:p>
          <a:endParaRPr lang="en-GB" noProof="0" dirty="0"/>
        </a:p>
      </dgm:t>
    </dgm:pt>
    <dgm:pt modelId="{AA51E8E0-831F-4E9F-B95E-EB8357B6743C}">
      <dgm:prSet/>
      <dgm:spPr/>
      <dgm:t>
        <a:bodyPr/>
        <a:lstStyle/>
        <a:p>
          <a:pPr rtl="0"/>
          <a:r>
            <a:rPr lang="en-GB" noProof="0" dirty="0" smtClean="0"/>
            <a:t>Media market regulation</a:t>
          </a:r>
          <a:endParaRPr lang="en-GB" noProof="0" dirty="0"/>
        </a:p>
      </dgm:t>
    </dgm:pt>
    <dgm:pt modelId="{E396BA36-25F0-4B51-8012-40AF87D61069}" type="parTrans" cxnId="{7DA8A096-D205-4436-9D0C-D4642447E61C}">
      <dgm:prSet/>
      <dgm:spPr/>
      <dgm:t>
        <a:bodyPr/>
        <a:lstStyle/>
        <a:p>
          <a:endParaRPr lang="en-GB" noProof="0" dirty="0"/>
        </a:p>
      </dgm:t>
    </dgm:pt>
    <dgm:pt modelId="{A1C4DA10-D19B-4464-87A0-EF4173608B49}" type="sibTrans" cxnId="{7DA8A096-D205-4436-9D0C-D4642447E61C}">
      <dgm:prSet/>
      <dgm:spPr/>
      <dgm:t>
        <a:bodyPr/>
        <a:lstStyle/>
        <a:p>
          <a:endParaRPr lang="en-GB" noProof="0" dirty="0"/>
        </a:p>
      </dgm:t>
    </dgm:pt>
    <dgm:pt modelId="{6B1D3598-0921-490C-B0E5-F36431BEADA9}">
      <dgm:prSet/>
      <dgm:spPr/>
      <dgm:t>
        <a:bodyPr/>
        <a:lstStyle/>
        <a:p>
          <a:pPr rtl="0"/>
          <a:r>
            <a:rPr lang="en-GB" noProof="0" dirty="0" smtClean="0"/>
            <a:t>Taxation</a:t>
          </a:r>
          <a:endParaRPr lang="en-GB" noProof="0" dirty="0"/>
        </a:p>
      </dgm:t>
    </dgm:pt>
    <dgm:pt modelId="{7D0DED0E-6FBE-4F1D-8285-ACDCEC0A03F8}" type="parTrans" cxnId="{2E998624-D1EC-4273-BA2E-052135A153AC}">
      <dgm:prSet/>
      <dgm:spPr/>
      <dgm:t>
        <a:bodyPr/>
        <a:lstStyle/>
        <a:p>
          <a:endParaRPr lang="en-GB" noProof="0" dirty="0"/>
        </a:p>
      </dgm:t>
    </dgm:pt>
    <dgm:pt modelId="{8C43C901-C4FC-4E14-A737-B41886515EFD}" type="sibTrans" cxnId="{2E998624-D1EC-4273-BA2E-052135A153AC}">
      <dgm:prSet/>
      <dgm:spPr/>
      <dgm:t>
        <a:bodyPr/>
        <a:lstStyle/>
        <a:p>
          <a:endParaRPr lang="en-GB" noProof="0" dirty="0"/>
        </a:p>
      </dgm:t>
    </dgm:pt>
    <dgm:pt modelId="{8D5BAAEF-4A01-4B2F-83E6-9056CD17F792}">
      <dgm:prSet/>
      <dgm:spPr/>
      <dgm:t>
        <a:bodyPr/>
        <a:lstStyle/>
        <a:p>
          <a:pPr rtl="0"/>
          <a:r>
            <a:rPr lang="en-GB" noProof="0" dirty="0" err="1" smtClean="0"/>
            <a:t>Extralegal</a:t>
          </a:r>
          <a:r>
            <a:rPr lang="en-GB" noProof="0" dirty="0" smtClean="0"/>
            <a:t> tools</a:t>
          </a:r>
          <a:endParaRPr lang="en-GB" noProof="0" dirty="0"/>
        </a:p>
      </dgm:t>
    </dgm:pt>
    <dgm:pt modelId="{DB71D94A-1A63-4756-A7AD-82FFB46BF22C}" type="parTrans" cxnId="{B54772F4-6CE9-4F60-9533-D04B9742DB35}">
      <dgm:prSet/>
      <dgm:spPr/>
      <dgm:t>
        <a:bodyPr/>
        <a:lstStyle/>
        <a:p>
          <a:endParaRPr lang="en-GB" noProof="0" dirty="0"/>
        </a:p>
      </dgm:t>
    </dgm:pt>
    <dgm:pt modelId="{5AA6BC15-915B-44EC-A4BB-D4F6691771C9}" type="sibTrans" cxnId="{B54772F4-6CE9-4F60-9533-D04B9742DB35}">
      <dgm:prSet/>
      <dgm:spPr/>
      <dgm:t>
        <a:bodyPr/>
        <a:lstStyle/>
        <a:p>
          <a:endParaRPr lang="en-GB" noProof="0" dirty="0"/>
        </a:p>
      </dgm:t>
    </dgm:pt>
    <dgm:pt modelId="{72F631C0-4590-4BBF-86D7-946D726D4E59}">
      <dgm:prSet/>
      <dgm:spPr/>
      <dgm:t>
        <a:bodyPr/>
        <a:lstStyle/>
        <a:p>
          <a:pPr rtl="0"/>
          <a:r>
            <a:rPr lang="en-GB" noProof="0" dirty="0" smtClean="0"/>
            <a:t>Expansion of party-affiliated media enterprises</a:t>
          </a:r>
          <a:endParaRPr lang="en-GB" noProof="0" dirty="0"/>
        </a:p>
      </dgm:t>
    </dgm:pt>
    <dgm:pt modelId="{68EBC620-89B8-41ED-AE08-EABD4E1C8F9F}" type="parTrans" cxnId="{8D8B409D-2827-4899-9168-832325B64D07}">
      <dgm:prSet/>
      <dgm:spPr/>
      <dgm:t>
        <a:bodyPr/>
        <a:lstStyle/>
        <a:p>
          <a:endParaRPr lang="en-GB" noProof="0" dirty="0"/>
        </a:p>
      </dgm:t>
    </dgm:pt>
    <dgm:pt modelId="{530708B8-E3F2-40AB-B0DD-70670DCDBA46}" type="sibTrans" cxnId="{8D8B409D-2827-4899-9168-832325B64D07}">
      <dgm:prSet/>
      <dgm:spPr/>
      <dgm:t>
        <a:bodyPr/>
        <a:lstStyle/>
        <a:p>
          <a:endParaRPr lang="en-GB" noProof="0" dirty="0"/>
        </a:p>
      </dgm:t>
    </dgm:pt>
    <dgm:pt modelId="{95A0B02B-F2D3-4FBF-9AFE-A0F8129FB136}">
      <dgm:prSet/>
      <dgm:spPr/>
      <dgm:t>
        <a:bodyPr/>
        <a:lstStyle/>
        <a:p>
          <a:pPr rtl="0"/>
          <a:r>
            <a:rPr lang="en-GB" noProof="0" dirty="0" smtClean="0"/>
            <a:t>Placement of state advertisement</a:t>
          </a:r>
          <a:endParaRPr lang="en-GB" noProof="0" dirty="0"/>
        </a:p>
      </dgm:t>
    </dgm:pt>
    <dgm:pt modelId="{E6345DE4-20EE-4AF2-959B-1A6C2B207E20}" type="parTrans" cxnId="{7CFAAAEB-DF64-4552-AAEA-14645FE8CACA}">
      <dgm:prSet/>
      <dgm:spPr/>
      <dgm:t>
        <a:bodyPr/>
        <a:lstStyle/>
        <a:p>
          <a:endParaRPr lang="en-GB" noProof="0" dirty="0"/>
        </a:p>
      </dgm:t>
    </dgm:pt>
    <dgm:pt modelId="{C39C0E72-A152-49BF-BA1D-7B8C1C30B1BE}" type="sibTrans" cxnId="{7CFAAAEB-DF64-4552-AAEA-14645FE8CACA}">
      <dgm:prSet/>
      <dgm:spPr/>
      <dgm:t>
        <a:bodyPr/>
        <a:lstStyle/>
        <a:p>
          <a:endParaRPr lang="en-GB" noProof="0" dirty="0"/>
        </a:p>
      </dgm:t>
    </dgm:pt>
    <dgm:pt modelId="{46A277BD-1A4D-41E3-8930-19649760A85A}">
      <dgm:prSet/>
      <dgm:spPr/>
      <dgm:t>
        <a:bodyPr/>
        <a:lstStyle/>
        <a:p>
          <a:pPr rtl="0"/>
          <a:r>
            <a:rPr lang="en-GB" noProof="0" dirty="0" smtClean="0"/>
            <a:t>Influencing the connected markets</a:t>
          </a:r>
          <a:endParaRPr lang="en-GB" noProof="0" dirty="0"/>
        </a:p>
      </dgm:t>
    </dgm:pt>
    <dgm:pt modelId="{67869AF2-726D-4E44-B23B-7D1B4BF39696}" type="parTrans" cxnId="{08E5DBE7-79B7-4297-BBBB-DBD2C701592A}">
      <dgm:prSet/>
      <dgm:spPr/>
      <dgm:t>
        <a:bodyPr/>
        <a:lstStyle/>
        <a:p>
          <a:endParaRPr lang="en-GB" noProof="0" dirty="0"/>
        </a:p>
      </dgm:t>
    </dgm:pt>
    <dgm:pt modelId="{2BCC7222-8371-4508-9B8F-28747C0DED0F}" type="sibTrans" cxnId="{08E5DBE7-79B7-4297-BBBB-DBD2C701592A}">
      <dgm:prSet/>
      <dgm:spPr/>
      <dgm:t>
        <a:bodyPr/>
        <a:lstStyle/>
        <a:p>
          <a:endParaRPr lang="en-GB" noProof="0" dirty="0"/>
        </a:p>
      </dgm:t>
    </dgm:pt>
    <dgm:pt modelId="{3A2EA8E6-F847-43DA-8D9D-46E348A3C64C}">
      <dgm:prSet/>
      <dgm:spPr/>
      <dgm:t>
        <a:bodyPr/>
        <a:lstStyle/>
        <a:p>
          <a:pPr rtl="0"/>
          <a:r>
            <a:rPr lang="hu-HU" noProof="0" dirty="0" smtClean="0"/>
            <a:t>…</a:t>
          </a:r>
          <a:endParaRPr lang="en-GB" noProof="0" dirty="0"/>
        </a:p>
      </dgm:t>
    </dgm:pt>
    <dgm:pt modelId="{4D237E6A-1123-4125-99AD-F93C33E786D1}" type="parTrans" cxnId="{53B7A0E3-5300-4AA5-9D32-52EDA4B411E5}">
      <dgm:prSet/>
      <dgm:spPr/>
      <dgm:t>
        <a:bodyPr/>
        <a:lstStyle/>
        <a:p>
          <a:endParaRPr lang="hu-HU"/>
        </a:p>
      </dgm:t>
    </dgm:pt>
    <dgm:pt modelId="{B962E625-CE10-426F-852B-AA3A64EF7029}" type="sibTrans" cxnId="{53B7A0E3-5300-4AA5-9D32-52EDA4B411E5}">
      <dgm:prSet/>
      <dgm:spPr/>
      <dgm:t>
        <a:bodyPr/>
        <a:lstStyle/>
        <a:p>
          <a:endParaRPr lang="hu-HU"/>
        </a:p>
      </dgm:t>
    </dgm:pt>
    <dgm:pt modelId="{210605A9-7A3F-416A-ACDC-6D2A0432CF43}">
      <dgm:prSet/>
      <dgm:spPr/>
      <dgm:t>
        <a:bodyPr/>
        <a:lstStyle/>
        <a:p>
          <a:pPr rtl="0"/>
          <a:r>
            <a:rPr lang="hu-HU" noProof="0" dirty="0" smtClean="0"/>
            <a:t>…</a:t>
          </a:r>
          <a:endParaRPr lang="en-GB" noProof="0" dirty="0"/>
        </a:p>
      </dgm:t>
    </dgm:pt>
    <dgm:pt modelId="{085D01E9-52B6-4ACA-B72A-49BC83404F9F}" type="parTrans" cxnId="{A3F014FA-4EC0-4D7D-BE26-034BD91C68D8}">
      <dgm:prSet/>
      <dgm:spPr/>
      <dgm:t>
        <a:bodyPr/>
        <a:lstStyle/>
        <a:p>
          <a:endParaRPr lang="hu-HU"/>
        </a:p>
      </dgm:t>
    </dgm:pt>
    <dgm:pt modelId="{F8C6E356-D9BB-4BBB-A014-457098337A51}" type="sibTrans" cxnId="{A3F014FA-4EC0-4D7D-BE26-034BD91C68D8}">
      <dgm:prSet/>
      <dgm:spPr/>
      <dgm:t>
        <a:bodyPr/>
        <a:lstStyle/>
        <a:p>
          <a:endParaRPr lang="hu-HU"/>
        </a:p>
      </dgm:t>
    </dgm:pt>
    <dgm:pt modelId="{AF76DAF9-6C0F-43FF-B4C4-3538C20EA3D6}" type="pres">
      <dgm:prSet presAssocID="{BD58FF0B-F1A0-47C3-895D-94C74BAC98E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25EF9F6A-0B92-4E1F-B6CF-C8838078154A}" type="pres">
      <dgm:prSet presAssocID="{F3DD1361-0B36-446D-96EA-504215D8DE1F}" presName="circ1" presStyleLbl="vennNode1" presStyleIdx="0" presStyleCnt="2"/>
      <dgm:spPr/>
      <dgm:t>
        <a:bodyPr/>
        <a:lstStyle/>
        <a:p>
          <a:endParaRPr lang="hu-HU"/>
        </a:p>
      </dgm:t>
    </dgm:pt>
    <dgm:pt modelId="{91EFDB95-86F1-4700-8886-7039352A5FF1}" type="pres">
      <dgm:prSet presAssocID="{F3DD1361-0B36-446D-96EA-504215D8DE1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B06DDD8-7E91-43E5-8DEB-1521FD99F45F}" type="pres">
      <dgm:prSet presAssocID="{8D5BAAEF-4A01-4B2F-83E6-9056CD17F792}" presName="circ2" presStyleLbl="vennNode1" presStyleIdx="1" presStyleCnt="2"/>
      <dgm:spPr/>
      <dgm:t>
        <a:bodyPr/>
        <a:lstStyle/>
        <a:p>
          <a:endParaRPr lang="hu-HU"/>
        </a:p>
      </dgm:t>
    </dgm:pt>
    <dgm:pt modelId="{E3B04BB6-9E60-474A-88DF-FD0C5881D251}" type="pres">
      <dgm:prSet presAssocID="{8D5BAAEF-4A01-4B2F-83E6-9056CD17F79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08E5DBE7-79B7-4297-BBBB-DBD2C701592A}" srcId="{8D5BAAEF-4A01-4B2F-83E6-9056CD17F792}" destId="{46A277BD-1A4D-41E3-8930-19649760A85A}" srcOrd="1" destOrd="0" parTransId="{67869AF2-726D-4E44-B23B-7D1B4BF39696}" sibTransId="{2BCC7222-8371-4508-9B8F-28747C0DED0F}"/>
    <dgm:cxn modelId="{1329ACCD-A01E-479B-92B9-2FF5AF993816}" type="presOf" srcId="{95A0B02B-F2D3-4FBF-9AFE-A0F8129FB136}" destId="{5B06DDD8-7E91-43E5-8DEB-1521FD99F45F}" srcOrd="0" destOrd="3" presId="urn:microsoft.com/office/officeart/2005/8/layout/venn1"/>
    <dgm:cxn modelId="{24698B40-FE2F-4334-9007-08FC6C2249F5}" type="presOf" srcId="{72F631C0-4590-4BBF-86D7-946D726D4E59}" destId="{E3B04BB6-9E60-474A-88DF-FD0C5881D251}" srcOrd="1" destOrd="1" presId="urn:microsoft.com/office/officeart/2005/8/layout/venn1"/>
    <dgm:cxn modelId="{455F9E69-0889-4D82-B657-7B225B01EDDB}" type="presOf" srcId="{8D5BAAEF-4A01-4B2F-83E6-9056CD17F792}" destId="{E3B04BB6-9E60-474A-88DF-FD0C5881D251}" srcOrd="1" destOrd="0" presId="urn:microsoft.com/office/officeart/2005/8/layout/venn1"/>
    <dgm:cxn modelId="{4D01DF4B-26B8-400F-9E27-A33EBBD63742}" type="presOf" srcId="{3A2EA8E6-F847-43DA-8D9D-46E348A3C64C}" destId="{91EFDB95-86F1-4700-8886-7039352A5FF1}" srcOrd="1" destOrd="4" presId="urn:microsoft.com/office/officeart/2005/8/layout/venn1"/>
    <dgm:cxn modelId="{C060B942-1887-46CA-9C02-C8DDC7C1D524}" type="presOf" srcId="{46A277BD-1A4D-41E3-8930-19649760A85A}" destId="{5B06DDD8-7E91-43E5-8DEB-1521FD99F45F}" srcOrd="0" destOrd="2" presId="urn:microsoft.com/office/officeart/2005/8/layout/venn1"/>
    <dgm:cxn modelId="{9378D206-972F-4562-B75B-64E5532E1F1A}" type="presOf" srcId="{6B1D3598-0921-490C-B0E5-F36431BEADA9}" destId="{25EF9F6A-0B92-4E1F-B6CF-C8838078154A}" srcOrd="0" destOrd="3" presId="urn:microsoft.com/office/officeart/2005/8/layout/venn1"/>
    <dgm:cxn modelId="{A025AA13-149B-47FD-B009-C011F06E1B90}" type="presOf" srcId="{AA51E8E0-831F-4E9F-B95E-EB8357B6743C}" destId="{25EF9F6A-0B92-4E1F-B6CF-C8838078154A}" srcOrd="0" destOrd="2" presId="urn:microsoft.com/office/officeart/2005/8/layout/venn1"/>
    <dgm:cxn modelId="{B7FCFDC6-6385-401C-80C3-719E2CF00389}" srcId="{BD58FF0B-F1A0-47C3-895D-94C74BAC98E9}" destId="{F3DD1361-0B36-446D-96EA-504215D8DE1F}" srcOrd="0" destOrd="0" parTransId="{4F8DCD32-AE00-49E9-94D8-63FC1D2F56A5}" sibTransId="{6A6A4A8F-A53B-4ABC-B204-DC4759354059}"/>
    <dgm:cxn modelId="{2E998624-D1EC-4273-BA2E-052135A153AC}" srcId="{F3DD1361-0B36-446D-96EA-504215D8DE1F}" destId="{6B1D3598-0921-490C-B0E5-F36431BEADA9}" srcOrd="2" destOrd="0" parTransId="{7D0DED0E-6FBE-4F1D-8285-ACDCEC0A03F8}" sibTransId="{8C43C901-C4FC-4E14-A737-B41886515EFD}"/>
    <dgm:cxn modelId="{B54772F4-6CE9-4F60-9533-D04B9742DB35}" srcId="{BD58FF0B-F1A0-47C3-895D-94C74BAC98E9}" destId="{8D5BAAEF-4A01-4B2F-83E6-9056CD17F792}" srcOrd="1" destOrd="0" parTransId="{DB71D94A-1A63-4756-A7AD-82FFB46BF22C}" sibTransId="{5AA6BC15-915B-44EC-A4BB-D4F6691771C9}"/>
    <dgm:cxn modelId="{A619EA4D-43F5-46E3-96CC-BCD30D95D872}" type="presOf" srcId="{6B1D3598-0921-490C-B0E5-F36431BEADA9}" destId="{91EFDB95-86F1-4700-8886-7039352A5FF1}" srcOrd="1" destOrd="3" presId="urn:microsoft.com/office/officeart/2005/8/layout/venn1"/>
    <dgm:cxn modelId="{8D8B409D-2827-4899-9168-832325B64D07}" srcId="{8D5BAAEF-4A01-4B2F-83E6-9056CD17F792}" destId="{72F631C0-4590-4BBF-86D7-946D726D4E59}" srcOrd="0" destOrd="0" parTransId="{68EBC620-89B8-41ED-AE08-EABD4E1C8F9F}" sibTransId="{530708B8-E3F2-40AB-B0DD-70670DCDBA46}"/>
    <dgm:cxn modelId="{E7B58C58-249A-4332-89CC-F436CB4B2408}" type="presOf" srcId="{210605A9-7A3F-416A-ACDC-6D2A0432CF43}" destId="{E3B04BB6-9E60-474A-88DF-FD0C5881D251}" srcOrd="1" destOrd="4" presId="urn:microsoft.com/office/officeart/2005/8/layout/venn1"/>
    <dgm:cxn modelId="{5A092FC1-A5C1-4186-8181-BC917A410A5C}" srcId="{F3DD1361-0B36-446D-96EA-504215D8DE1F}" destId="{491D6D4E-FD3D-4F53-BBF4-74F4C50F7DC5}" srcOrd="0" destOrd="0" parTransId="{032A82A4-1E79-4D02-82B7-EFC541109F79}" sibTransId="{130BAE2B-2B2A-4777-8DDB-810038FBD271}"/>
    <dgm:cxn modelId="{53B7A0E3-5300-4AA5-9D32-52EDA4B411E5}" srcId="{F3DD1361-0B36-446D-96EA-504215D8DE1F}" destId="{3A2EA8E6-F847-43DA-8D9D-46E348A3C64C}" srcOrd="3" destOrd="0" parTransId="{4D237E6A-1123-4125-99AD-F93C33E786D1}" sibTransId="{B962E625-CE10-426F-852B-AA3A64EF7029}"/>
    <dgm:cxn modelId="{7DA8A096-D205-4436-9D0C-D4642447E61C}" srcId="{F3DD1361-0B36-446D-96EA-504215D8DE1F}" destId="{AA51E8E0-831F-4E9F-B95E-EB8357B6743C}" srcOrd="1" destOrd="0" parTransId="{E396BA36-25F0-4B51-8012-40AF87D61069}" sibTransId="{A1C4DA10-D19B-4464-87A0-EF4173608B49}"/>
    <dgm:cxn modelId="{2907EF41-6F55-45DB-9A3F-4F56597AF6CA}" type="presOf" srcId="{46A277BD-1A4D-41E3-8930-19649760A85A}" destId="{E3B04BB6-9E60-474A-88DF-FD0C5881D251}" srcOrd="1" destOrd="2" presId="urn:microsoft.com/office/officeart/2005/8/layout/venn1"/>
    <dgm:cxn modelId="{67081B5C-4FD5-4C0E-8FCE-6A8E15B800C5}" type="presOf" srcId="{8D5BAAEF-4A01-4B2F-83E6-9056CD17F792}" destId="{5B06DDD8-7E91-43E5-8DEB-1521FD99F45F}" srcOrd="0" destOrd="0" presId="urn:microsoft.com/office/officeart/2005/8/layout/venn1"/>
    <dgm:cxn modelId="{FD02D308-0AB5-42FC-B05D-D54FA84E7317}" type="presOf" srcId="{491D6D4E-FD3D-4F53-BBF4-74F4C50F7DC5}" destId="{91EFDB95-86F1-4700-8886-7039352A5FF1}" srcOrd="1" destOrd="1" presId="urn:microsoft.com/office/officeart/2005/8/layout/venn1"/>
    <dgm:cxn modelId="{E508C4C0-5CAD-4477-B1C5-17851AD22762}" type="presOf" srcId="{72F631C0-4590-4BBF-86D7-946D726D4E59}" destId="{5B06DDD8-7E91-43E5-8DEB-1521FD99F45F}" srcOrd="0" destOrd="1" presId="urn:microsoft.com/office/officeart/2005/8/layout/venn1"/>
    <dgm:cxn modelId="{35FDBF77-67AD-4997-895C-1E5DA6D7B67B}" type="presOf" srcId="{491D6D4E-FD3D-4F53-BBF4-74F4C50F7DC5}" destId="{25EF9F6A-0B92-4E1F-B6CF-C8838078154A}" srcOrd="0" destOrd="1" presId="urn:microsoft.com/office/officeart/2005/8/layout/venn1"/>
    <dgm:cxn modelId="{7CFAAAEB-DF64-4552-AAEA-14645FE8CACA}" srcId="{8D5BAAEF-4A01-4B2F-83E6-9056CD17F792}" destId="{95A0B02B-F2D3-4FBF-9AFE-A0F8129FB136}" srcOrd="2" destOrd="0" parTransId="{E6345DE4-20EE-4AF2-959B-1A6C2B207E20}" sibTransId="{C39C0E72-A152-49BF-BA1D-7B8C1C30B1BE}"/>
    <dgm:cxn modelId="{D23F6A7F-2FE0-449D-9C86-B67016B9E6A2}" type="presOf" srcId="{F3DD1361-0B36-446D-96EA-504215D8DE1F}" destId="{25EF9F6A-0B92-4E1F-B6CF-C8838078154A}" srcOrd="0" destOrd="0" presId="urn:microsoft.com/office/officeart/2005/8/layout/venn1"/>
    <dgm:cxn modelId="{907D66A0-6479-4213-833C-180CD8D87196}" type="presOf" srcId="{BD58FF0B-F1A0-47C3-895D-94C74BAC98E9}" destId="{AF76DAF9-6C0F-43FF-B4C4-3538C20EA3D6}" srcOrd="0" destOrd="0" presId="urn:microsoft.com/office/officeart/2005/8/layout/venn1"/>
    <dgm:cxn modelId="{D31F2049-A0FE-489D-9B68-DFB697E387BC}" type="presOf" srcId="{F3DD1361-0B36-446D-96EA-504215D8DE1F}" destId="{91EFDB95-86F1-4700-8886-7039352A5FF1}" srcOrd="1" destOrd="0" presId="urn:microsoft.com/office/officeart/2005/8/layout/venn1"/>
    <dgm:cxn modelId="{A3F014FA-4EC0-4D7D-BE26-034BD91C68D8}" srcId="{8D5BAAEF-4A01-4B2F-83E6-9056CD17F792}" destId="{210605A9-7A3F-416A-ACDC-6D2A0432CF43}" srcOrd="3" destOrd="0" parTransId="{085D01E9-52B6-4ACA-B72A-49BC83404F9F}" sibTransId="{F8C6E356-D9BB-4BBB-A014-457098337A51}"/>
    <dgm:cxn modelId="{DA0BC7C9-1FAA-4A0B-B0E8-C17EFD6FC0EA}" type="presOf" srcId="{3A2EA8E6-F847-43DA-8D9D-46E348A3C64C}" destId="{25EF9F6A-0B92-4E1F-B6CF-C8838078154A}" srcOrd="0" destOrd="4" presId="urn:microsoft.com/office/officeart/2005/8/layout/venn1"/>
    <dgm:cxn modelId="{1093E149-E32B-4F50-9EA7-7F8C34554960}" type="presOf" srcId="{95A0B02B-F2D3-4FBF-9AFE-A0F8129FB136}" destId="{E3B04BB6-9E60-474A-88DF-FD0C5881D251}" srcOrd="1" destOrd="3" presId="urn:microsoft.com/office/officeart/2005/8/layout/venn1"/>
    <dgm:cxn modelId="{91DD9AEE-6FC9-4E3C-8EAD-EC8337100C7A}" type="presOf" srcId="{AA51E8E0-831F-4E9F-B95E-EB8357B6743C}" destId="{91EFDB95-86F1-4700-8886-7039352A5FF1}" srcOrd="1" destOrd="2" presId="urn:microsoft.com/office/officeart/2005/8/layout/venn1"/>
    <dgm:cxn modelId="{B5C6D80C-3A39-4AB2-9308-1F0AC9BBB630}" type="presOf" srcId="{210605A9-7A3F-416A-ACDC-6D2A0432CF43}" destId="{5B06DDD8-7E91-43E5-8DEB-1521FD99F45F}" srcOrd="0" destOrd="4" presId="urn:microsoft.com/office/officeart/2005/8/layout/venn1"/>
    <dgm:cxn modelId="{5D301A8A-3EA7-4023-BD9F-3187C9E8AE36}" type="presParOf" srcId="{AF76DAF9-6C0F-43FF-B4C4-3538C20EA3D6}" destId="{25EF9F6A-0B92-4E1F-B6CF-C8838078154A}" srcOrd="0" destOrd="0" presId="urn:microsoft.com/office/officeart/2005/8/layout/venn1"/>
    <dgm:cxn modelId="{BD16D997-D0E2-4014-AC82-3AED683DCDC8}" type="presParOf" srcId="{AF76DAF9-6C0F-43FF-B4C4-3538C20EA3D6}" destId="{91EFDB95-86F1-4700-8886-7039352A5FF1}" srcOrd="1" destOrd="0" presId="urn:microsoft.com/office/officeart/2005/8/layout/venn1"/>
    <dgm:cxn modelId="{C7A561D1-6B7D-494E-85AC-4E390ECB2F26}" type="presParOf" srcId="{AF76DAF9-6C0F-43FF-B4C4-3538C20EA3D6}" destId="{5B06DDD8-7E91-43E5-8DEB-1521FD99F45F}" srcOrd="2" destOrd="0" presId="urn:microsoft.com/office/officeart/2005/8/layout/venn1"/>
    <dgm:cxn modelId="{AFA1FBC3-18F4-4E8C-B31F-3C5B9CE8ECA2}" type="presParOf" srcId="{AF76DAF9-6C0F-43FF-B4C4-3538C20EA3D6}" destId="{E3B04BB6-9E60-474A-88DF-FD0C5881D251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C59217-8DC8-4702-A51C-AB17F6047639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hu-HU"/>
        </a:p>
      </dgm:t>
    </dgm:pt>
    <dgm:pt modelId="{A05D76DF-8FB9-4250-A909-A64BD0855914}">
      <dgm:prSet/>
      <dgm:spPr/>
      <dgm:t>
        <a:bodyPr/>
        <a:lstStyle/>
        <a:p>
          <a:pPr rtl="0"/>
          <a:r>
            <a:rPr lang="en-GB" smtClean="0"/>
            <a:t>institutional basis </a:t>
          </a:r>
          <a:endParaRPr lang="hu-HU"/>
        </a:p>
      </dgm:t>
    </dgm:pt>
    <dgm:pt modelId="{413147C2-8785-49DF-947F-8EEDBADB9D3C}" type="parTrans" cxnId="{78D16B5A-D199-495F-82DA-9EEC653314CC}">
      <dgm:prSet/>
      <dgm:spPr/>
      <dgm:t>
        <a:bodyPr/>
        <a:lstStyle/>
        <a:p>
          <a:endParaRPr lang="hu-HU"/>
        </a:p>
      </dgm:t>
    </dgm:pt>
    <dgm:pt modelId="{7DED6C44-4CAE-48AF-A9A9-79BCCB5AABE7}" type="sibTrans" cxnId="{78D16B5A-D199-495F-82DA-9EEC653314CC}">
      <dgm:prSet/>
      <dgm:spPr/>
      <dgm:t>
        <a:bodyPr/>
        <a:lstStyle/>
        <a:p>
          <a:endParaRPr lang="hu-HU"/>
        </a:p>
      </dgm:t>
    </dgm:pt>
    <dgm:pt modelId="{C1BF1573-AF9D-4C7C-B0D2-4A128267C678}">
      <dgm:prSet/>
      <dgm:spPr/>
      <dgm:t>
        <a:bodyPr/>
        <a:lstStyle/>
        <a:p>
          <a:pPr rtl="0"/>
          <a:r>
            <a:rPr lang="en-GB" dirty="0" smtClean="0"/>
            <a:t>manipulation of media market conditions</a:t>
          </a:r>
          <a:endParaRPr lang="hu-HU" dirty="0"/>
        </a:p>
      </dgm:t>
    </dgm:pt>
    <dgm:pt modelId="{3ADF55D7-946A-481D-AD84-2F5B2C675BEC}" type="parTrans" cxnId="{C977CA53-61ED-4054-94B6-DE013FDB6D99}">
      <dgm:prSet/>
      <dgm:spPr/>
      <dgm:t>
        <a:bodyPr/>
        <a:lstStyle/>
        <a:p>
          <a:endParaRPr lang="hu-HU"/>
        </a:p>
      </dgm:t>
    </dgm:pt>
    <dgm:pt modelId="{E5AF4803-A21D-4BC9-9F82-0C2348CA5C52}" type="sibTrans" cxnId="{C977CA53-61ED-4054-94B6-DE013FDB6D99}">
      <dgm:prSet/>
      <dgm:spPr/>
      <dgm:t>
        <a:bodyPr/>
        <a:lstStyle/>
        <a:p>
          <a:endParaRPr lang="hu-HU"/>
        </a:p>
      </dgm:t>
    </dgm:pt>
    <dgm:pt modelId="{ADFF1776-7DF0-444B-A391-5461BA2B77C8}">
      <dgm:prSet/>
      <dgm:spPr/>
      <dgm:t>
        <a:bodyPr/>
        <a:lstStyle/>
        <a:p>
          <a:pPr rtl="0"/>
          <a:r>
            <a:rPr lang="en-GB" noProof="0" dirty="0" smtClean="0"/>
            <a:t>chilling effect</a:t>
          </a:r>
          <a:endParaRPr lang="en-GB" noProof="0" dirty="0"/>
        </a:p>
      </dgm:t>
    </dgm:pt>
    <dgm:pt modelId="{D8303813-71BA-43FE-A9E6-6FABBE036883}" type="parTrans" cxnId="{32732D93-3D54-4D8F-92DA-E069D47467DA}">
      <dgm:prSet/>
      <dgm:spPr/>
      <dgm:t>
        <a:bodyPr/>
        <a:lstStyle/>
        <a:p>
          <a:endParaRPr lang="hu-HU"/>
        </a:p>
      </dgm:t>
    </dgm:pt>
    <dgm:pt modelId="{5F40E071-9637-4E92-A5D5-9F467BFB53F7}" type="sibTrans" cxnId="{32732D93-3D54-4D8F-92DA-E069D47467DA}">
      <dgm:prSet/>
      <dgm:spPr/>
      <dgm:t>
        <a:bodyPr/>
        <a:lstStyle/>
        <a:p>
          <a:endParaRPr lang="hu-HU"/>
        </a:p>
      </dgm:t>
    </dgm:pt>
    <dgm:pt modelId="{AEB1503F-F094-4C81-BCFC-299D7C63565C}">
      <dgm:prSet/>
      <dgm:spPr/>
      <dgm:t>
        <a:bodyPr/>
        <a:lstStyle/>
        <a:p>
          <a:pPr rtl="0"/>
          <a:r>
            <a:rPr lang="en-GB" dirty="0" smtClean="0"/>
            <a:t>manipulated public discourse </a:t>
          </a:r>
          <a:endParaRPr lang="hu-HU" dirty="0"/>
        </a:p>
      </dgm:t>
    </dgm:pt>
    <dgm:pt modelId="{689B56B3-59BE-46D5-86F2-7814B950D9F6}" type="parTrans" cxnId="{02AF7700-616D-41E7-B0BF-C6CA226AAC32}">
      <dgm:prSet/>
      <dgm:spPr/>
      <dgm:t>
        <a:bodyPr/>
        <a:lstStyle/>
        <a:p>
          <a:endParaRPr lang="hu-HU"/>
        </a:p>
      </dgm:t>
    </dgm:pt>
    <dgm:pt modelId="{82483E62-8DAA-4D73-8886-9AF0A7C39348}" type="sibTrans" cxnId="{02AF7700-616D-41E7-B0BF-C6CA226AAC32}">
      <dgm:prSet/>
      <dgm:spPr/>
      <dgm:t>
        <a:bodyPr/>
        <a:lstStyle/>
        <a:p>
          <a:endParaRPr lang="hu-HU"/>
        </a:p>
      </dgm:t>
    </dgm:pt>
    <dgm:pt modelId="{750253AE-7477-405B-AE61-D7B486518B64}" type="pres">
      <dgm:prSet presAssocID="{D8C59217-8DC8-4702-A51C-AB17F6047639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hu-HU"/>
        </a:p>
      </dgm:t>
    </dgm:pt>
    <dgm:pt modelId="{DB5013A6-939A-4F07-9B40-DA47AFC4E89B}" type="pres">
      <dgm:prSet presAssocID="{A05D76DF-8FB9-4250-A909-A64BD0855914}" presName="chaos" presStyleCnt="0"/>
      <dgm:spPr/>
    </dgm:pt>
    <dgm:pt modelId="{1C65B8F3-95E6-4A40-B557-F0130A256EF5}" type="pres">
      <dgm:prSet presAssocID="{A05D76DF-8FB9-4250-A909-A64BD0855914}" presName="parTx1" presStyleLbl="revTx" presStyleIdx="0" presStyleCnt="3" custLinFactNeighborY="40835"/>
      <dgm:spPr/>
      <dgm:t>
        <a:bodyPr/>
        <a:lstStyle/>
        <a:p>
          <a:endParaRPr lang="hu-HU"/>
        </a:p>
      </dgm:t>
    </dgm:pt>
    <dgm:pt modelId="{D3600982-6F7A-4BA4-98F4-0AA129DFC01B}" type="pres">
      <dgm:prSet presAssocID="{A05D76DF-8FB9-4250-A909-A64BD0855914}" presName="c1" presStyleLbl="node1" presStyleIdx="0" presStyleCnt="19" custLinFactY="69179" custLinFactNeighborY="100000"/>
      <dgm:spPr/>
    </dgm:pt>
    <dgm:pt modelId="{DF46E7CB-C6CA-4E48-A8A2-FCF5ACDA72CC}" type="pres">
      <dgm:prSet presAssocID="{A05D76DF-8FB9-4250-A909-A64BD0855914}" presName="c2" presStyleLbl="node1" presStyleIdx="1" presStyleCnt="19" custLinFactY="69179" custLinFactNeighborY="100000"/>
      <dgm:spPr/>
    </dgm:pt>
    <dgm:pt modelId="{5BBF7037-11F2-44A0-80B0-0671786607B7}" type="pres">
      <dgm:prSet presAssocID="{A05D76DF-8FB9-4250-A909-A64BD0855914}" presName="c3" presStyleLbl="node1" presStyleIdx="2" presStyleCnt="19" custLinFactY="7664" custLinFactNeighborY="100000"/>
      <dgm:spPr/>
    </dgm:pt>
    <dgm:pt modelId="{DCA506E4-13ED-45A8-9439-3E8417BEF482}" type="pres">
      <dgm:prSet presAssocID="{A05D76DF-8FB9-4250-A909-A64BD0855914}" presName="c4" presStyleLbl="node1" presStyleIdx="3" presStyleCnt="19" custLinFactY="69179" custLinFactNeighborY="100000"/>
      <dgm:spPr/>
    </dgm:pt>
    <dgm:pt modelId="{9BB834A1-7CB6-40E4-9A1B-F81D8FE1A3B9}" type="pres">
      <dgm:prSet presAssocID="{A05D76DF-8FB9-4250-A909-A64BD0855914}" presName="c5" presStyleLbl="node1" presStyleIdx="4" presStyleCnt="19" custLinFactY="69179" custLinFactNeighborY="100000"/>
      <dgm:spPr/>
    </dgm:pt>
    <dgm:pt modelId="{5729A9A1-D6A7-4687-AF91-A0ACD24A2A3B}" type="pres">
      <dgm:prSet presAssocID="{A05D76DF-8FB9-4250-A909-A64BD0855914}" presName="c6" presStyleLbl="node1" presStyleIdx="5" presStyleCnt="19" custLinFactY="69179" custLinFactNeighborY="100000"/>
      <dgm:spPr/>
    </dgm:pt>
    <dgm:pt modelId="{B100474F-7E10-4E97-A586-B207427E0E29}" type="pres">
      <dgm:prSet presAssocID="{A05D76DF-8FB9-4250-A909-A64BD0855914}" presName="c7" presStyleLbl="node1" presStyleIdx="6" presStyleCnt="19" custLinFactY="7664" custLinFactNeighborY="100000"/>
      <dgm:spPr/>
    </dgm:pt>
    <dgm:pt modelId="{2B81B78C-9261-4A79-A87E-B5C63D35E834}" type="pres">
      <dgm:prSet presAssocID="{A05D76DF-8FB9-4250-A909-A64BD0855914}" presName="c8" presStyleLbl="node1" presStyleIdx="7" presStyleCnt="19" custLinFactY="69179" custLinFactNeighborY="100000"/>
      <dgm:spPr/>
    </dgm:pt>
    <dgm:pt modelId="{97DDFAC3-7177-4C66-86D8-E8600B40AD57}" type="pres">
      <dgm:prSet presAssocID="{A05D76DF-8FB9-4250-A909-A64BD0855914}" presName="c9" presStyleLbl="node1" presStyleIdx="8" presStyleCnt="19" custLinFactY="69179" custLinFactNeighborY="100000"/>
      <dgm:spPr/>
    </dgm:pt>
    <dgm:pt modelId="{BC93C067-8496-40B8-A774-4A59223790E6}" type="pres">
      <dgm:prSet presAssocID="{A05D76DF-8FB9-4250-A909-A64BD0855914}" presName="c10" presStyleLbl="node1" presStyleIdx="9" presStyleCnt="19" custLinFactNeighborY="65788"/>
      <dgm:spPr/>
    </dgm:pt>
    <dgm:pt modelId="{D9372443-0873-4238-9BC4-1F97B57456C6}" type="pres">
      <dgm:prSet presAssocID="{A05D76DF-8FB9-4250-A909-A64BD0855914}" presName="c11" presStyleLbl="node1" presStyleIdx="10" presStyleCnt="19"/>
      <dgm:spPr/>
    </dgm:pt>
    <dgm:pt modelId="{CFBCDE6C-B8D1-4E32-8472-FA0D9DD780F2}" type="pres">
      <dgm:prSet presAssocID="{A05D76DF-8FB9-4250-A909-A64BD0855914}" presName="c12" presStyleLbl="node1" presStyleIdx="11" presStyleCnt="19" custLinFactY="7664" custLinFactNeighborY="100000"/>
      <dgm:spPr/>
    </dgm:pt>
    <dgm:pt modelId="{983CE5A1-C178-496C-85AF-22A2C6FB85DD}" type="pres">
      <dgm:prSet presAssocID="{A05D76DF-8FB9-4250-A909-A64BD0855914}" presName="c13" presStyleLbl="node1" presStyleIdx="12" presStyleCnt="19" custLinFactNeighborY="74014"/>
      <dgm:spPr/>
    </dgm:pt>
    <dgm:pt modelId="{E7C44875-1F4F-4F32-BF34-6FD07C582BD5}" type="pres">
      <dgm:prSet presAssocID="{A05D76DF-8FB9-4250-A909-A64BD0855914}" presName="c14" presStyleLbl="node1" presStyleIdx="13" presStyleCnt="19" custLinFactY="69179" custLinFactNeighborY="100000"/>
      <dgm:spPr/>
    </dgm:pt>
    <dgm:pt modelId="{3329B69A-3D3E-468A-8E73-F95A4B297691}" type="pres">
      <dgm:prSet presAssocID="{A05D76DF-8FB9-4250-A909-A64BD0855914}" presName="c15" presStyleLbl="node1" presStyleIdx="14" presStyleCnt="19" custLinFactY="7664" custLinFactNeighborY="100000"/>
      <dgm:spPr/>
    </dgm:pt>
    <dgm:pt modelId="{0D86AB82-8ADA-4391-ABAC-27C22E29E4C2}" type="pres">
      <dgm:prSet presAssocID="{A05D76DF-8FB9-4250-A909-A64BD0855914}" presName="c16" presStyleLbl="node1" presStyleIdx="15" presStyleCnt="19" custLinFactY="69179" custLinFactNeighborY="100000"/>
      <dgm:spPr/>
    </dgm:pt>
    <dgm:pt modelId="{04038787-8108-44E9-983C-6B5A037D511F}" type="pres">
      <dgm:prSet presAssocID="{A05D76DF-8FB9-4250-A909-A64BD0855914}" presName="c17" presStyleLbl="node1" presStyleIdx="16" presStyleCnt="19" custLinFactNeighborY="74014"/>
      <dgm:spPr/>
    </dgm:pt>
    <dgm:pt modelId="{BA31F97B-B586-4972-84AF-87B2CD4C1503}" type="pres">
      <dgm:prSet presAssocID="{A05D76DF-8FB9-4250-A909-A64BD0855914}" presName="c18" presStyleLbl="node1" presStyleIdx="17" presStyleCnt="19" custLinFactY="7664" custLinFactNeighborY="100000"/>
      <dgm:spPr/>
    </dgm:pt>
    <dgm:pt modelId="{8C2492DC-77E7-42E3-8FBC-3D4A2ED2BC7F}" type="pres">
      <dgm:prSet presAssocID="{7DED6C44-4CAE-48AF-A9A9-79BCCB5AABE7}" presName="chevronComposite1" presStyleCnt="0"/>
      <dgm:spPr/>
    </dgm:pt>
    <dgm:pt modelId="{464A9B98-7E9C-4C6E-9EE0-922167347303}" type="pres">
      <dgm:prSet presAssocID="{7DED6C44-4CAE-48AF-A9A9-79BCCB5AABE7}" presName="chevron1" presStyleLbl="sibTrans2D1" presStyleIdx="0" presStyleCnt="3" custLinFactNeighborX="11913" custLinFactNeighborY="-60779"/>
      <dgm:spPr/>
      <dgm:t>
        <a:bodyPr/>
        <a:lstStyle/>
        <a:p>
          <a:endParaRPr lang="hu-HU"/>
        </a:p>
      </dgm:t>
    </dgm:pt>
    <dgm:pt modelId="{7BA0772E-63F0-4DDE-9FCE-EB0DB5B0718C}" type="pres">
      <dgm:prSet presAssocID="{7DED6C44-4CAE-48AF-A9A9-79BCCB5AABE7}" presName="spChevron1" presStyleCnt="0"/>
      <dgm:spPr/>
    </dgm:pt>
    <dgm:pt modelId="{9783AA02-663F-48D6-947B-4A9DAB888B2F}" type="pres">
      <dgm:prSet presAssocID="{C1BF1573-AF9D-4C7C-B0D2-4A128267C678}" presName="middle" presStyleCnt="0"/>
      <dgm:spPr/>
    </dgm:pt>
    <dgm:pt modelId="{DF02CA0B-9AA3-45C1-A6A3-3602DA40EF88}" type="pres">
      <dgm:prSet presAssocID="{C1BF1573-AF9D-4C7C-B0D2-4A128267C678}" presName="parTxMid" presStyleLbl="revTx" presStyleIdx="1" presStyleCnt="3" custLinFactY="37735" custLinFactNeighborX="-1992" custLinFactNeighborY="100000"/>
      <dgm:spPr/>
      <dgm:t>
        <a:bodyPr/>
        <a:lstStyle/>
        <a:p>
          <a:endParaRPr lang="hu-HU"/>
        </a:p>
      </dgm:t>
    </dgm:pt>
    <dgm:pt modelId="{FF69C679-53CF-4663-828D-FF4189D473B5}" type="pres">
      <dgm:prSet presAssocID="{C1BF1573-AF9D-4C7C-B0D2-4A128267C678}" presName="spMid" presStyleCnt="0"/>
      <dgm:spPr/>
    </dgm:pt>
    <dgm:pt modelId="{A93F7900-0C58-46E8-9653-9706D89EB064}" type="pres">
      <dgm:prSet presAssocID="{E5AF4803-A21D-4BC9-9F82-0C2348CA5C52}" presName="chevronComposite1" presStyleCnt="0"/>
      <dgm:spPr/>
    </dgm:pt>
    <dgm:pt modelId="{DBBCEC47-99C9-4117-B381-8C943C076CE8}" type="pres">
      <dgm:prSet presAssocID="{E5AF4803-A21D-4BC9-9F82-0C2348CA5C52}" presName="chevron1" presStyleLbl="sibTrans2D1" presStyleIdx="1" presStyleCnt="3" custLinFactX="-163639" custLinFactY="4921" custLinFactNeighborX="-200000" custLinFactNeighborY="100000"/>
      <dgm:spPr/>
    </dgm:pt>
    <dgm:pt modelId="{79E2F7F4-6F94-4D2F-8B30-BB233CA16776}" type="pres">
      <dgm:prSet presAssocID="{E5AF4803-A21D-4BC9-9F82-0C2348CA5C52}" presName="spChevron1" presStyleCnt="0"/>
      <dgm:spPr/>
    </dgm:pt>
    <dgm:pt modelId="{2364C6A7-6066-48F4-B430-7946D7B354D4}" type="pres">
      <dgm:prSet presAssocID="{ADFF1776-7DF0-444B-A391-5461BA2B77C8}" presName="middle" presStyleCnt="0"/>
      <dgm:spPr/>
    </dgm:pt>
    <dgm:pt modelId="{DFD3D97F-FB5D-44A9-8291-7F580B7A1278}" type="pres">
      <dgm:prSet presAssocID="{ADFF1776-7DF0-444B-A391-5461BA2B77C8}" presName="parTxMid" presStyleLbl="revTx" presStyleIdx="2" presStyleCnt="3" custScaleY="70920" custLinFactNeighborX="6601" custLinFactNeighborY="-65956"/>
      <dgm:spPr/>
      <dgm:t>
        <a:bodyPr/>
        <a:lstStyle/>
        <a:p>
          <a:endParaRPr lang="hu-HU"/>
        </a:p>
      </dgm:t>
    </dgm:pt>
    <dgm:pt modelId="{5CA667FC-4515-4371-99B8-F8EF2BE66C79}" type="pres">
      <dgm:prSet presAssocID="{ADFF1776-7DF0-444B-A391-5461BA2B77C8}" presName="spMid" presStyleCnt="0"/>
      <dgm:spPr/>
    </dgm:pt>
    <dgm:pt modelId="{6ADDB508-F2BA-47EC-87D0-6DCDFAB230CA}" type="pres">
      <dgm:prSet presAssocID="{5F40E071-9637-4E92-A5D5-9F467BFB53F7}" presName="chevronComposite1" presStyleCnt="0"/>
      <dgm:spPr/>
    </dgm:pt>
    <dgm:pt modelId="{CB9B1E3F-9224-49AB-A697-ED209D0B7186}" type="pres">
      <dgm:prSet presAssocID="{5F40E071-9637-4E92-A5D5-9F467BFB53F7}" presName="chevron1" presStyleLbl="sibTrans2D1" presStyleIdx="2" presStyleCnt="3" custScaleY="155237" custLinFactNeighborX="-6899" custLinFactNeighborY="-996"/>
      <dgm:spPr/>
    </dgm:pt>
    <dgm:pt modelId="{5EB8F1DB-9DE5-4277-B117-130E2847EE62}" type="pres">
      <dgm:prSet presAssocID="{5F40E071-9637-4E92-A5D5-9F467BFB53F7}" presName="spChevron1" presStyleCnt="0"/>
      <dgm:spPr/>
    </dgm:pt>
    <dgm:pt modelId="{C3357AD2-A705-4E89-8F9B-400B8B24E4A0}" type="pres">
      <dgm:prSet presAssocID="{AEB1503F-F094-4C81-BCFC-299D7C63565C}" presName="last" presStyleCnt="0"/>
      <dgm:spPr/>
    </dgm:pt>
    <dgm:pt modelId="{D9E1C62C-EC0C-44A7-97B0-63FF44F12D2A}" type="pres">
      <dgm:prSet presAssocID="{AEB1503F-F094-4C81-BCFC-299D7C63565C}" presName="circleTx" presStyleLbl="node1" presStyleIdx="18" presStyleCnt="19" custLinFactNeighborX="-1428" custLinFactNeighborY="-6876"/>
      <dgm:spPr/>
      <dgm:t>
        <a:bodyPr/>
        <a:lstStyle/>
        <a:p>
          <a:endParaRPr lang="hu-HU"/>
        </a:p>
      </dgm:t>
    </dgm:pt>
    <dgm:pt modelId="{7A07BED2-EAF5-4531-B2D7-F2860750C7A3}" type="pres">
      <dgm:prSet presAssocID="{AEB1503F-F094-4C81-BCFC-299D7C63565C}" presName="spN" presStyleCnt="0"/>
      <dgm:spPr/>
    </dgm:pt>
  </dgm:ptLst>
  <dgm:cxnLst>
    <dgm:cxn modelId="{32732D93-3D54-4D8F-92DA-E069D47467DA}" srcId="{D8C59217-8DC8-4702-A51C-AB17F6047639}" destId="{ADFF1776-7DF0-444B-A391-5461BA2B77C8}" srcOrd="2" destOrd="0" parTransId="{D8303813-71BA-43FE-A9E6-6FABBE036883}" sibTransId="{5F40E071-9637-4E92-A5D5-9F467BFB53F7}"/>
    <dgm:cxn modelId="{02AF7700-616D-41E7-B0BF-C6CA226AAC32}" srcId="{D8C59217-8DC8-4702-A51C-AB17F6047639}" destId="{AEB1503F-F094-4C81-BCFC-299D7C63565C}" srcOrd="3" destOrd="0" parTransId="{689B56B3-59BE-46D5-86F2-7814B950D9F6}" sibTransId="{82483E62-8DAA-4D73-8886-9AF0A7C39348}"/>
    <dgm:cxn modelId="{F8FD01B5-E0DD-4FE6-98CC-DBD9BE49C3AD}" type="presOf" srcId="{C1BF1573-AF9D-4C7C-B0D2-4A128267C678}" destId="{DF02CA0B-9AA3-45C1-A6A3-3602DA40EF88}" srcOrd="0" destOrd="0" presId="urn:microsoft.com/office/officeart/2009/3/layout/RandomtoResultProcess"/>
    <dgm:cxn modelId="{7AB0EEA4-AC0B-459F-A643-EC9FF4134212}" type="presOf" srcId="{ADFF1776-7DF0-444B-A391-5461BA2B77C8}" destId="{DFD3D97F-FB5D-44A9-8291-7F580B7A1278}" srcOrd="0" destOrd="0" presId="urn:microsoft.com/office/officeart/2009/3/layout/RandomtoResultProcess"/>
    <dgm:cxn modelId="{B024EF25-356D-4EC5-B6B4-F044AA9807F3}" type="presOf" srcId="{D8C59217-8DC8-4702-A51C-AB17F6047639}" destId="{750253AE-7477-405B-AE61-D7B486518B64}" srcOrd="0" destOrd="0" presId="urn:microsoft.com/office/officeart/2009/3/layout/RandomtoResultProcess"/>
    <dgm:cxn modelId="{0AD16B3F-8558-46E3-B9DE-2DAD871F3561}" type="presOf" srcId="{A05D76DF-8FB9-4250-A909-A64BD0855914}" destId="{1C65B8F3-95E6-4A40-B557-F0130A256EF5}" srcOrd="0" destOrd="0" presId="urn:microsoft.com/office/officeart/2009/3/layout/RandomtoResultProcess"/>
    <dgm:cxn modelId="{379D5767-DD84-41AC-B02C-D24ADCE2F4BF}" type="presOf" srcId="{AEB1503F-F094-4C81-BCFC-299D7C63565C}" destId="{D9E1C62C-EC0C-44A7-97B0-63FF44F12D2A}" srcOrd="0" destOrd="0" presId="urn:microsoft.com/office/officeart/2009/3/layout/RandomtoResultProcess"/>
    <dgm:cxn modelId="{C977CA53-61ED-4054-94B6-DE013FDB6D99}" srcId="{D8C59217-8DC8-4702-A51C-AB17F6047639}" destId="{C1BF1573-AF9D-4C7C-B0D2-4A128267C678}" srcOrd="1" destOrd="0" parTransId="{3ADF55D7-946A-481D-AD84-2F5B2C675BEC}" sibTransId="{E5AF4803-A21D-4BC9-9F82-0C2348CA5C52}"/>
    <dgm:cxn modelId="{78D16B5A-D199-495F-82DA-9EEC653314CC}" srcId="{D8C59217-8DC8-4702-A51C-AB17F6047639}" destId="{A05D76DF-8FB9-4250-A909-A64BD0855914}" srcOrd="0" destOrd="0" parTransId="{413147C2-8785-49DF-947F-8EEDBADB9D3C}" sibTransId="{7DED6C44-4CAE-48AF-A9A9-79BCCB5AABE7}"/>
    <dgm:cxn modelId="{EFAC0247-0EDF-4CCC-8112-D5732DFB0468}" type="presParOf" srcId="{750253AE-7477-405B-AE61-D7B486518B64}" destId="{DB5013A6-939A-4F07-9B40-DA47AFC4E89B}" srcOrd="0" destOrd="0" presId="urn:microsoft.com/office/officeart/2009/3/layout/RandomtoResultProcess"/>
    <dgm:cxn modelId="{B02E33E1-855B-4CD9-99B7-70611CE6D32B}" type="presParOf" srcId="{DB5013A6-939A-4F07-9B40-DA47AFC4E89B}" destId="{1C65B8F3-95E6-4A40-B557-F0130A256EF5}" srcOrd="0" destOrd="0" presId="urn:microsoft.com/office/officeart/2009/3/layout/RandomtoResultProcess"/>
    <dgm:cxn modelId="{48C7AD4E-DD20-46C3-BD1E-A97AC453082E}" type="presParOf" srcId="{DB5013A6-939A-4F07-9B40-DA47AFC4E89B}" destId="{D3600982-6F7A-4BA4-98F4-0AA129DFC01B}" srcOrd="1" destOrd="0" presId="urn:microsoft.com/office/officeart/2009/3/layout/RandomtoResultProcess"/>
    <dgm:cxn modelId="{D6A05EDF-33FB-45CE-9BC1-4A1D1BDFB6DF}" type="presParOf" srcId="{DB5013A6-939A-4F07-9B40-DA47AFC4E89B}" destId="{DF46E7CB-C6CA-4E48-A8A2-FCF5ACDA72CC}" srcOrd="2" destOrd="0" presId="urn:microsoft.com/office/officeart/2009/3/layout/RandomtoResultProcess"/>
    <dgm:cxn modelId="{0381532C-AF72-4B42-951E-6CB1766C88B8}" type="presParOf" srcId="{DB5013A6-939A-4F07-9B40-DA47AFC4E89B}" destId="{5BBF7037-11F2-44A0-80B0-0671786607B7}" srcOrd="3" destOrd="0" presId="urn:microsoft.com/office/officeart/2009/3/layout/RandomtoResultProcess"/>
    <dgm:cxn modelId="{F9418516-6C4C-421B-A746-BA9F2BF3D4E2}" type="presParOf" srcId="{DB5013A6-939A-4F07-9B40-DA47AFC4E89B}" destId="{DCA506E4-13ED-45A8-9439-3E8417BEF482}" srcOrd="4" destOrd="0" presId="urn:microsoft.com/office/officeart/2009/3/layout/RandomtoResultProcess"/>
    <dgm:cxn modelId="{328C2178-9044-4225-8B3E-AB530D6B9C60}" type="presParOf" srcId="{DB5013A6-939A-4F07-9B40-DA47AFC4E89B}" destId="{9BB834A1-7CB6-40E4-9A1B-F81D8FE1A3B9}" srcOrd="5" destOrd="0" presId="urn:microsoft.com/office/officeart/2009/3/layout/RandomtoResultProcess"/>
    <dgm:cxn modelId="{65D52E87-0E9A-4AA7-B169-52B3CBB09407}" type="presParOf" srcId="{DB5013A6-939A-4F07-9B40-DA47AFC4E89B}" destId="{5729A9A1-D6A7-4687-AF91-A0ACD24A2A3B}" srcOrd="6" destOrd="0" presId="urn:microsoft.com/office/officeart/2009/3/layout/RandomtoResultProcess"/>
    <dgm:cxn modelId="{5B588758-0119-45FC-8D86-E2E4F58D3B2E}" type="presParOf" srcId="{DB5013A6-939A-4F07-9B40-DA47AFC4E89B}" destId="{B100474F-7E10-4E97-A586-B207427E0E29}" srcOrd="7" destOrd="0" presId="urn:microsoft.com/office/officeart/2009/3/layout/RandomtoResultProcess"/>
    <dgm:cxn modelId="{1E3DA966-D942-4598-B511-FC7DF624F33E}" type="presParOf" srcId="{DB5013A6-939A-4F07-9B40-DA47AFC4E89B}" destId="{2B81B78C-9261-4A79-A87E-B5C63D35E834}" srcOrd="8" destOrd="0" presId="urn:microsoft.com/office/officeart/2009/3/layout/RandomtoResultProcess"/>
    <dgm:cxn modelId="{C9E36D4B-B6FD-497B-909C-033EE95DD808}" type="presParOf" srcId="{DB5013A6-939A-4F07-9B40-DA47AFC4E89B}" destId="{97DDFAC3-7177-4C66-86D8-E8600B40AD57}" srcOrd="9" destOrd="0" presId="urn:microsoft.com/office/officeart/2009/3/layout/RandomtoResultProcess"/>
    <dgm:cxn modelId="{A266B58F-5A28-4092-9B9C-4C66D5EFD7B8}" type="presParOf" srcId="{DB5013A6-939A-4F07-9B40-DA47AFC4E89B}" destId="{BC93C067-8496-40B8-A774-4A59223790E6}" srcOrd="10" destOrd="0" presId="urn:microsoft.com/office/officeart/2009/3/layout/RandomtoResultProcess"/>
    <dgm:cxn modelId="{0ACF9710-53D6-4840-9142-AA2672749F26}" type="presParOf" srcId="{DB5013A6-939A-4F07-9B40-DA47AFC4E89B}" destId="{D9372443-0873-4238-9BC4-1F97B57456C6}" srcOrd="11" destOrd="0" presId="urn:microsoft.com/office/officeart/2009/3/layout/RandomtoResultProcess"/>
    <dgm:cxn modelId="{1A75F791-1C32-407C-BC8C-D49DD48DE69B}" type="presParOf" srcId="{DB5013A6-939A-4F07-9B40-DA47AFC4E89B}" destId="{CFBCDE6C-B8D1-4E32-8472-FA0D9DD780F2}" srcOrd="12" destOrd="0" presId="urn:microsoft.com/office/officeart/2009/3/layout/RandomtoResultProcess"/>
    <dgm:cxn modelId="{476718E4-CC47-4675-8BD8-734D077AAB60}" type="presParOf" srcId="{DB5013A6-939A-4F07-9B40-DA47AFC4E89B}" destId="{983CE5A1-C178-496C-85AF-22A2C6FB85DD}" srcOrd="13" destOrd="0" presId="urn:microsoft.com/office/officeart/2009/3/layout/RandomtoResultProcess"/>
    <dgm:cxn modelId="{7B4AD388-7921-416C-AA8D-C004AE20DD5D}" type="presParOf" srcId="{DB5013A6-939A-4F07-9B40-DA47AFC4E89B}" destId="{E7C44875-1F4F-4F32-BF34-6FD07C582BD5}" srcOrd="14" destOrd="0" presId="urn:microsoft.com/office/officeart/2009/3/layout/RandomtoResultProcess"/>
    <dgm:cxn modelId="{027CC27E-7849-4B60-95B1-BB73C81DC20D}" type="presParOf" srcId="{DB5013A6-939A-4F07-9B40-DA47AFC4E89B}" destId="{3329B69A-3D3E-468A-8E73-F95A4B297691}" srcOrd="15" destOrd="0" presId="urn:microsoft.com/office/officeart/2009/3/layout/RandomtoResultProcess"/>
    <dgm:cxn modelId="{5B9D88EB-A412-43DD-8CF7-0D1DE7EE0AA2}" type="presParOf" srcId="{DB5013A6-939A-4F07-9B40-DA47AFC4E89B}" destId="{0D86AB82-8ADA-4391-ABAC-27C22E29E4C2}" srcOrd="16" destOrd="0" presId="urn:microsoft.com/office/officeart/2009/3/layout/RandomtoResultProcess"/>
    <dgm:cxn modelId="{6140B437-F557-4CD8-8437-DBEC17B5B39E}" type="presParOf" srcId="{DB5013A6-939A-4F07-9B40-DA47AFC4E89B}" destId="{04038787-8108-44E9-983C-6B5A037D511F}" srcOrd="17" destOrd="0" presId="urn:microsoft.com/office/officeart/2009/3/layout/RandomtoResultProcess"/>
    <dgm:cxn modelId="{C21A61C8-6AC0-4786-817A-F8012BFF57BE}" type="presParOf" srcId="{DB5013A6-939A-4F07-9B40-DA47AFC4E89B}" destId="{BA31F97B-B586-4972-84AF-87B2CD4C1503}" srcOrd="18" destOrd="0" presId="urn:microsoft.com/office/officeart/2009/3/layout/RandomtoResultProcess"/>
    <dgm:cxn modelId="{7F1759E2-B9F9-410D-96EC-9FC051F3A338}" type="presParOf" srcId="{750253AE-7477-405B-AE61-D7B486518B64}" destId="{8C2492DC-77E7-42E3-8FBC-3D4A2ED2BC7F}" srcOrd="1" destOrd="0" presId="urn:microsoft.com/office/officeart/2009/3/layout/RandomtoResultProcess"/>
    <dgm:cxn modelId="{34E6E2B8-DBCA-46AE-A176-96AD57009612}" type="presParOf" srcId="{8C2492DC-77E7-42E3-8FBC-3D4A2ED2BC7F}" destId="{464A9B98-7E9C-4C6E-9EE0-922167347303}" srcOrd="0" destOrd="0" presId="urn:microsoft.com/office/officeart/2009/3/layout/RandomtoResultProcess"/>
    <dgm:cxn modelId="{EBBE8350-1992-4F36-BC71-AEABD033863D}" type="presParOf" srcId="{8C2492DC-77E7-42E3-8FBC-3D4A2ED2BC7F}" destId="{7BA0772E-63F0-4DDE-9FCE-EB0DB5B0718C}" srcOrd="1" destOrd="0" presId="urn:microsoft.com/office/officeart/2009/3/layout/RandomtoResultProcess"/>
    <dgm:cxn modelId="{856EE713-D864-4D12-B8BB-0C42ED83ED64}" type="presParOf" srcId="{750253AE-7477-405B-AE61-D7B486518B64}" destId="{9783AA02-663F-48D6-947B-4A9DAB888B2F}" srcOrd="2" destOrd="0" presId="urn:microsoft.com/office/officeart/2009/3/layout/RandomtoResultProcess"/>
    <dgm:cxn modelId="{C59B4942-D253-40D7-A9CA-056EDABBA563}" type="presParOf" srcId="{9783AA02-663F-48D6-947B-4A9DAB888B2F}" destId="{DF02CA0B-9AA3-45C1-A6A3-3602DA40EF88}" srcOrd="0" destOrd="0" presId="urn:microsoft.com/office/officeart/2009/3/layout/RandomtoResultProcess"/>
    <dgm:cxn modelId="{BD9C9E01-028D-449B-8E1F-74D6209081BB}" type="presParOf" srcId="{9783AA02-663F-48D6-947B-4A9DAB888B2F}" destId="{FF69C679-53CF-4663-828D-FF4189D473B5}" srcOrd="1" destOrd="0" presId="urn:microsoft.com/office/officeart/2009/3/layout/RandomtoResultProcess"/>
    <dgm:cxn modelId="{1A080C4E-2417-4EBC-B80A-737731BC0A70}" type="presParOf" srcId="{750253AE-7477-405B-AE61-D7B486518B64}" destId="{A93F7900-0C58-46E8-9653-9706D89EB064}" srcOrd="3" destOrd="0" presId="urn:microsoft.com/office/officeart/2009/3/layout/RandomtoResultProcess"/>
    <dgm:cxn modelId="{2B8FBC62-71FA-45EC-AFB5-716439FA7682}" type="presParOf" srcId="{A93F7900-0C58-46E8-9653-9706D89EB064}" destId="{DBBCEC47-99C9-4117-B381-8C943C076CE8}" srcOrd="0" destOrd="0" presId="urn:microsoft.com/office/officeart/2009/3/layout/RandomtoResultProcess"/>
    <dgm:cxn modelId="{BC1D6E16-4766-4F05-8EA6-9FA04FF19739}" type="presParOf" srcId="{A93F7900-0C58-46E8-9653-9706D89EB064}" destId="{79E2F7F4-6F94-4D2F-8B30-BB233CA16776}" srcOrd="1" destOrd="0" presId="urn:microsoft.com/office/officeart/2009/3/layout/RandomtoResultProcess"/>
    <dgm:cxn modelId="{AC610EF5-F41A-4F50-B7DF-4638CE01B1EB}" type="presParOf" srcId="{750253AE-7477-405B-AE61-D7B486518B64}" destId="{2364C6A7-6066-48F4-B430-7946D7B354D4}" srcOrd="4" destOrd="0" presId="urn:microsoft.com/office/officeart/2009/3/layout/RandomtoResultProcess"/>
    <dgm:cxn modelId="{1B71E18E-142C-4B02-9672-5565D490436D}" type="presParOf" srcId="{2364C6A7-6066-48F4-B430-7946D7B354D4}" destId="{DFD3D97F-FB5D-44A9-8291-7F580B7A1278}" srcOrd="0" destOrd="0" presId="urn:microsoft.com/office/officeart/2009/3/layout/RandomtoResultProcess"/>
    <dgm:cxn modelId="{99543C7C-261F-402F-8B89-89FBC153366A}" type="presParOf" srcId="{2364C6A7-6066-48F4-B430-7946D7B354D4}" destId="{5CA667FC-4515-4371-99B8-F8EF2BE66C79}" srcOrd="1" destOrd="0" presId="urn:microsoft.com/office/officeart/2009/3/layout/RandomtoResultProcess"/>
    <dgm:cxn modelId="{6F6B852A-DF2C-41F5-9DB2-134E19AE0E98}" type="presParOf" srcId="{750253AE-7477-405B-AE61-D7B486518B64}" destId="{6ADDB508-F2BA-47EC-87D0-6DCDFAB230CA}" srcOrd="5" destOrd="0" presId="urn:microsoft.com/office/officeart/2009/3/layout/RandomtoResultProcess"/>
    <dgm:cxn modelId="{D09A50C3-673E-49DC-8244-F138D022CA6B}" type="presParOf" srcId="{6ADDB508-F2BA-47EC-87D0-6DCDFAB230CA}" destId="{CB9B1E3F-9224-49AB-A697-ED209D0B7186}" srcOrd="0" destOrd="0" presId="urn:microsoft.com/office/officeart/2009/3/layout/RandomtoResultProcess"/>
    <dgm:cxn modelId="{7016805F-02E0-4A88-962D-95E7330F00B1}" type="presParOf" srcId="{6ADDB508-F2BA-47EC-87D0-6DCDFAB230CA}" destId="{5EB8F1DB-9DE5-4277-B117-130E2847EE62}" srcOrd="1" destOrd="0" presId="urn:microsoft.com/office/officeart/2009/3/layout/RandomtoResultProcess"/>
    <dgm:cxn modelId="{7589AD7D-061C-4A74-BA18-129C583C0492}" type="presParOf" srcId="{750253AE-7477-405B-AE61-D7B486518B64}" destId="{C3357AD2-A705-4E89-8F9B-400B8B24E4A0}" srcOrd="6" destOrd="0" presId="urn:microsoft.com/office/officeart/2009/3/layout/RandomtoResultProcess"/>
    <dgm:cxn modelId="{281C8B8C-34C4-4682-BADD-75C6F627627A}" type="presParOf" srcId="{C3357AD2-A705-4E89-8F9B-400B8B24E4A0}" destId="{D9E1C62C-EC0C-44A7-97B0-63FF44F12D2A}" srcOrd="0" destOrd="0" presId="urn:microsoft.com/office/officeart/2009/3/layout/RandomtoResultProcess"/>
    <dgm:cxn modelId="{DAD1CB54-A572-4BB9-BBBA-560D50AF1DDF}" type="presParOf" srcId="{C3357AD2-A705-4E89-8F9B-400B8B24E4A0}" destId="{7A07BED2-EAF5-4531-B2D7-F2860750C7A3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B07370-C661-4452-BB53-25C9A3EEDD19}" type="doc">
      <dgm:prSet loTypeId="urn:microsoft.com/office/officeart/2005/8/layout/lProcess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hu-HU"/>
        </a:p>
      </dgm:t>
    </dgm:pt>
    <dgm:pt modelId="{E78C9B18-B885-41BD-8CB5-C3D73BDCE40A}">
      <dgm:prSet custT="1"/>
      <dgm:spPr/>
      <dgm:t>
        <a:bodyPr/>
        <a:lstStyle/>
        <a:p>
          <a:pPr rtl="0"/>
          <a:r>
            <a:rPr lang="en-GB" sz="2400" noProof="0" dirty="0" smtClean="0"/>
            <a:t>Media content</a:t>
          </a:r>
          <a:endParaRPr lang="en-GB" sz="2400" noProof="0" dirty="0"/>
        </a:p>
      </dgm:t>
    </dgm:pt>
    <dgm:pt modelId="{70C8D74E-D880-4285-A88C-9F4920BF252F}" type="parTrans" cxnId="{E7237AF9-A3AE-43E4-BA48-98D86F4E5C78}">
      <dgm:prSet/>
      <dgm:spPr/>
      <dgm:t>
        <a:bodyPr/>
        <a:lstStyle/>
        <a:p>
          <a:endParaRPr lang="hu-HU" sz="4000"/>
        </a:p>
      </dgm:t>
    </dgm:pt>
    <dgm:pt modelId="{18A54B79-B93D-4215-B805-3A020B3B22AA}" type="sibTrans" cxnId="{E7237AF9-A3AE-43E4-BA48-98D86F4E5C78}">
      <dgm:prSet/>
      <dgm:spPr/>
      <dgm:t>
        <a:bodyPr/>
        <a:lstStyle/>
        <a:p>
          <a:endParaRPr lang="hu-HU" sz="4000"/>
        </a:p>
      </dgm:t>
    </dgm:pt>
    <dgm:pt modelId="{A1F36694-C544-4F9F-8C77-1732C5DFB4DA}">
      <dgm:prSet custT="1"/>
      <dgm:spPr/>
      <dgm:t>
        <a:bodyPr/>
        <a:lstStyle/>
        <a:p>
          <a:pPr rtl="0"/>
          <a:r>
            <a:rPr lang="en-GB" sz="1400" noProof="0" dirty="0" smtClean="0"/>
            <a:t>Vague rules</a:t>
          </a:r>
          <a:endParaRPr lang="en-GB" sz="1400" noProof="0" dirty="0"/>
        </a:p>
      </dgm:t>
    </dgm:pt>
    <dgm:pt modelId="{34052FAA-52A8-4A42-97AA-3476BF1E6E9D}" type="parTrans" cxnId="{3CB195FF-9019-498C-A92A-F3215609453C}">
      <dgm:prSet/>
      <dgm:spPr/>
      <dgm:t>
        <a:bodyPr/>
        <a:lstStyle/>
        <a:p>
          <a:endParaRPr lang="hu-HU" sz="4000"/>
        </a:p>
      </dgm:t>
    </dgm:pt>
    <dgm:pt modelId="{CAA913C2-A173-4936-A8DC-AB05E399A6AC}" type="sibTrans" cxnId="{3CB195FF-9019-498C-A92A-F3215609453C}">
      <dgm:prSet/>
      <dgm:spPr/>
      <dgm:t>
        <a:bodyPr/>
        <a:lstStyle/>
        <a:p>
          <a:endParaRPr lang="hu-HU" sz="4000"/>
        </a:p>
      </dgm:t>
    </dgm:pt>
    <dgm:pt modelId="{4A14B056-6B00-4016-BE47-BA7882324B01}">
      <dgm:prSet custT="1"/>
      <dgm:spPr/>
      <dgm:t>
        <a:bodyPr/>
        <a:lstStyle/>
        <a:p>
          <a:pPr rtl="0"/>
          <a:r>
            <a:rPr lang="en-GB" sz="1400" noProof="0" dirty="0" smtClean="0"/>
            <a:t>Strict sanctions</a:t>
          </a:r>
          <a:endParaRPr lang="en-GB" sz="1400" noProof="0" dirty="0"/>
        </a:p>
      </dgm:t>
    </dgm:pt>
    <dgm:pt modelId="{4E6E0793-5538-4C89-9CBE-C3CA1DDA9095}" type="parTrans" cxnId="{04672378-9EF0-4A6A-A775-AC756C6F7812}">
      <dgm:prSet/>
      <dgm:spPr/>
      <dgm:t>
        <a:bodyPr/>
        <a:lstStyle/>
        <a:p>
          <a:endParaRPr lang="hu-HU" sz="4000"/>
        </a:p>
      </dgm:t>
    </dgm:pt>
    <dgm:pt modelId="{3FB60489-F229-40BF-BD9C-CFEA1934640F}" type="sibTrans" cxnId="{04672378-9EF0-4A6A-A775-AC756C6F7812}">
      <dgm:prSet/>
      <dgm:spPr/>
      <dgm:t>
        <a:bodyPr/>
        <a:lstStyle/>
        <a:p>
          <a:endParaRPr lang="hu-HU" sz="4000"/>
        </a:p>
      </dgm:t>
    </dgm:pt>
    <dgm:pt modelId="{AB2E644C-1276-4E37-8189-545466F85535}">
      <dgm:prSet custT="1"/>
      <dgm:spPr/>
      <dgm:t>
        <a:bodyPr/>
        <a:lstStyle/>
        <a:p>
          <a:pPr rtl="0"/>
          <a:r>
            <a:rPr lang="en-GB" sz="1400" noProof="0" dirty="0" smtClean="0"/>
            <a:t>Unpredictable processes</a:t>
          </a:r>
          <a:endParaRPr lang="en-GB" sz="1400" noProof="0" dirty="0"/>
        </a:p>
      </dgm:t>
    </dgm:pt>
    <dgm:pt modelId="{69481F09-327A-48CE-A394-5D740D54BC82}" type="parTrans" cxnId="{5DB4C4AF-3E77-4F2E-A6CE-66B74CAB5086}">
      <dgm:prSet/>
      <dgm:spPr/>
      <dgm:t>
        <a:bodyPr/>
        <a:lstStyle/>
        <a:p>
          <a:endParaRPr lang="hu-HU" sz="4000"/>
        </a:p>
      </dgm:t>
    </dgm:pt>
    <dgm:pt modelId="{5882C90C-F62D-477A-91BD-699CD9879F0A}" type="sibTrans" cxnId="{5DB4C4AF-3E77-4F2E-A6CE-66B74CAB5086}">
      <dgm:prSet/>
      <dgm:spPr/>
      <dgm:t>
        <a:bodyPr/>
        <a:lstStyle/>
        <a:p>
          <a:endParaRPr lang="hu-HU" sz="4000"/>
        </a:p>
      </dgm:t>
    </dgm:pt>
    <dgm:pt modelId="{736F9FA8-4DDC-4851-8FA4-4E1DE69B4A02}">
      <dgm:prSet custT="1"/>
      <dgm:spPr/>
      <dgm:t>
        <a:bodyPr/>
        <a:lstStyle/>
        <a:p>
          <a:pPr rtl="0"/>
          <a:r>
            <a:rPr lang="en-GB" sz="2400" noProof="0" dirty="0" smtClean="0"/>
            <a:t>Market of content providers</a:t>
          </a:r>
          <a:endParaRPr lang="en-GB" sz="2400" noProof="0" dirty="0"/>
        </a:p>
      </dgm:t>
    </dgm:pt>
    <dgm:pt modelId="{8D2480DE-3A93-4730-AF89-1662955A4AB9}" type="parTrans" cxnId="{059D75F3-02B0-465A-B62D-9D412D43C1AE}">
      <dgm:prSet/>
      <dgm:spPr/>
      <dgm:t>
        <a:bodyPr/>
        <a:lstStyle/>
        <a:p>
          <a:endParaRPr lang="hu-HU" sz="4000"/>
        </a:p>
      </dgm:t>
    </dgm:pt>
    <dgm:pt modelId="{20940B71-E951-4AB2-B456-652B603A1FC8}" type="sibTrans" cxnId="{059D75F3-02B0-465A-B62D-9D412D43C1AE}">
      <dgm:prSet/>
      <dgm:spPr/>
      <dgm:t>
        <a:bodyPr/>
        <a:lstStyle/>
        <a:p>
          <a:endParaRPr lang="hu-HU" sz="4000"/>
        </a:p>
      </dgm:t>
    </dgm:pt>
    <dgm:pt modelId="{97224917-440F-4F1E-BE10-4171BEBE4845}">
      <dgm:prSet custT="1"/>
      <dgm:spPr/>
      <dgm:t>
        <a:bodyPr/>
        <a:lstStyle/>
        <a:p>
          <a:pPr rtl="0"/>
          <a:r>
            <a:rPr lang="en-GB" sz="1400" noProof="0" dirty="0" smtClean="0"/>
            <a:t>Frequency tenders</a:t>
          </a:r>
          <a:endParaRPr lang="en-GB" sz="1400" noProof="0" dirty="0"/>
        </a:p>
      </dgm:t>
    </dgm:pt>
    <dgm:pt modelId="{0A81F53F-F433-442A-B2EA-C07F479A9A9E}" type="parTrans" cxnId="{25D771F7-B282-4C4E-84D0-60BC1EBA2DA3}">
      <dgm:prSet/>
      <dgm:spPr/>
      <dgm:t>
        <a:bodyPr/>
        <a:lstStyle/>
        <a:p>
          <a:endParaRPr lang="hu-HU" sz="4000"/>
        </a:p>
      </dgm:t>
    </dgm:pt>
    <dgm:pt modelId="{694E7CB5-D3F4-4154-BAFE-A8A699A146A9}" type="sibTrans" cxnId="{25D771F7-B282-4C4E-84D0-60BC1EBA2DA3}">
      <dgm:prSet/>
      <dgm:spPr/>
      <dgm:t>
        <a:bodyPr/>
        <a:lstStyle/>
        <a:p>
          <a:endParaRPr lang="hu-HU" sz="4000"/>
        </a:p>
      </dgm:t>
    </dgm:pt>
    <dgm:pt modelId="{07E9F266-290B-4586-B9E0-0E8EC42A3C3B}">
      <dgm:prSet custT="1"/>
      <dgm:spPr/>
      <dgm:t>
        <a:bodyPr/>
        <a:lstStyle/>
        <a:p>
          <a:pPr rtl="0"/>
          <a:r>
            <a:rPr lang="en-GB" sz="1400" noProof="0" dirty="0" smtClean="0"/>
            <a:t>Vague rules on media concentration</a:t>
          </a:r>
          <a:endParaRPr lang="en-GB" sz="1400" noProof="0" dirty="0"/>
        </a:p>
      </dgm:t>
    </dgm:pt>
    <dgm:pt modelId="{94FA78D7-395A-4F85-B896-14B0AAAD9DDA}" type="parTrans" cxnId="{7C061161-C956-412E-B173-9B0C081E73AB}">
      <dgm:prSet/>
      <dgm:spPr/>
      <dgm:t>
        <a:bodyPr/>
        <a:lstStyle/>
        <a:p>
          <a:endParaRPr lang="hu-HU" sz="4000"/>
        </a:p>
      </dgm:t>
    </dgm:pt>
    <dgm:pt modelId="{606F8155-D9A7-42B0-9719-871368540960}" type="sibTrans" cxnId="{7C061161-C956-412E-B173-9B0C081E73AB}">
      <dgm:prSet/>
      <dgm:spPr/>
      <dgm:t>
        <a:bodyPr/>
        <a:lstStyle/>
        <a:p>
          <a:endParaRPr lang="hu-HU" sz="4000"/>
        </a:p>
      </dgm:t>
    </dgm:pt>
    <dgm:pt modelId="{18097551-7876-486A-ABD0-BCC7A4CFE619}">
      <dgm:prSet custT="1"/>
      <dgm:spPr/>
      <dgm:t>
        <a:bodyPr/>
        <a:lstStyle/>
        <a:p>
          <a:pPr rtl="0"/>
          <a:r>
            <a:rPr lang="en-GB" sz="1400" noProof="0" dirty="0" smtClean="0"/>
            <a:t>Discriminative burdens (taxes etc.)</a:t>
          </a:r>
          <a:endParaRPr lang="en-GB" sz="1400" noProof="0" dirty="0"/>
        </a:p>
      </dgm:t>
    </dgm:pt>
    <dgm:pt modelId="{EDC4AEFE-E51E-4DBF-83A2-815E0A5E7228}" type="parTrans" cxnId="{3B8C4C8B-BB22-43C0-8375-F07BBA9E8C7D}">
      <dgm:prSet/>
      <dgm:spPr/>
      <dgm:t>
        <a:bodyPr/>
        <a:lstStyle/>
        <a:p>
          <a:endParaRPr lang="hu-HU" sz="4000"/>
        </a:p>
      </dgm:t>
    </dgm:pt>
    <dgm:pt modelId="{67E7ED4E-6A6C-4C2A-AEA5-75571D2BE14A}" type="sibTrans" cxnId="{3B8C4C8B-BB22-43C0-8375-F07BBA9E8C7D}">
      <dgm:prSet/>
      <dgm:spPr/>
      <dgm:t>
        <a:bodyPr/>
        <a:lstStyle/>
        <a:p>
          <a:endParaRPr lang="hu-HU" sz="4000"/>
        </a:p>
      </dgm:t>
    </dgm:pt>
    <dgm:pt modelId="{E1A9A3E2-25D0-45A2-B865-E83C51CCDFDA}">
      <dgm:prSet custT="1"/>
      <dgm:spPr/>
      <dgm:t>
        <a:bodyPr/>
        <a:lstStyle/>
        <a:p>
          <a:pPr rtl="0"/>
          <a:r>
            <a:rPr lang="en-GB" sz="2400" noProof="0" dirty="0" smtClean="0"/>
            <a:t>Connected markets</a:t>
          </a:r>
          <a:endParaRPr lang="en-GB" sz="2400" noProof="0" dirty="0"/>
        </a:p>
      </dgm:t>
    </dgm:pt>
    <dgm:pt modelId="{1399757C-E870-4F71-B551-38B660B0156D}" type="parTrans" cxnId="{ECE3BC79-4184-4D1F-908F-7A69B480D92C}">
      <dgm:prSet/>
      <dgm:spPr/>
      <dgm:t>
        <a:bodyPr/>
        <a:lstStyle/>
        <a:p>
          <a:endParaRPr lang="hu-HU" sz="4000"/>
        </a:p>
      </dgm:t>
    </dgm:pt>
    <dgm:pt modelId="{7438AFAD-4B4E-4440-8368-6F46F8C7CBD8}" type="sibTrans" cxnId="{ECE3BC79-4184-4D1F-908F-7A69B480D92C}">
      <dgm:prSet/>
      <dgm:spPr/>
      <dgm:t>
        <a:bodyPr/>
        <a:lstStyle/>
        <a:p>
          <a:endParaRPr lang="hu-HU" sz="4000"/>
        </a:p>
      </dgm:t>
    </dgm:pt>
    <dgm:pt modelId="{4C9D5F0C-FB03-472D-ABBD-517852F94720}">
      <dgm:prSet custT="1"/>
      <dgm:spPr/>
      <dgm:t>
        <a:bodyPr/>
        <a:lstStyle/>
        <a:p>
          <a:pPr rtl="0"/>
          <a:r>
            <a:rPr lang="en-GB" sz="1400" noProof="0" dirty="0" smtClean="0"/>
            <a:t>Unpredictable regulation of the access to distribution capacities</a:t>
          </a:r>
          <a:endParaRPr lang="en-GB" sz="1400" noProof="0" dirty="0"/>
        </a:p>
      </dgm:t>
    </dgm:pt>
    <dgm:pt modelId="{14A50FCB-EFA7-4A07-BD9F-1B7B52DB9CBB}" type="parTrans" cxnId="{5F817BEA-5207-4424-9E27-9F84A6A2359E}">
      <dgm:prSet/>
      <dgm:spPr/>
      <dgm:t>
        <a:bodyPr/>
        <a:lstStyle/>
        <a:p>
          <a:endParaRPr lang="hu-HU" sz="4000"/>
        </a:p>
      </dgm:t>
    </dgm:pt>
    <dgm:pt modelId="{D63B222A-83E5-4A17-95C0-5F970B366A48}" type="sibTrans" cxnId="{5F817BEA-5207-4424-9E27-9F84A6A2359E}">
      <dgm:prSet/>
      <dgm:spPr/>
      <dgm:t>
        <a:bodyPr/>
        <a:lstStyle/>
        <a:p>
          <a:endParaRPr lang="hu-HU" sz="4000"/>
        </a:p>
      </dgm:t>
    </dgm:pt>
    <dgm:pt modelId="{FAC485DE-8D42-4E79-B872-DAB02B475507}">
      <dgm:prSet custT="1"/>
      <dgm:spPr/>
      <dgm:t>
        <a:bodyPr/>
        <a:lstStyle/>
        <a:p>
          <a:pPr rtl="0"/>
          <a:r>
            <a:rPr lang="en-GB" sz="1400" noProof="0" dirty="0" smtClean="0"/>
            <a:t>Distorting regulation of advertising markets, media agencies, sales houses</a:t>
          </a:r>
          <a:endParaRPr lang="en-GB" sz="1400" noProof="0" dirty="0"/>
        </a:p>
      </dgm:t>
    </dgm:pt>
    <dgm:pt modelId="{EEEE2332-DF7C-450A-83C3-98543BE572A1}" type="parTrans" cxnId="{447E43F2-9309-442A-8C84-EC2A350D547D}">
      <dgm:prSet/>
      <dgm:spPr/>
      <dgm:t>
        <a:bodyPr/>
        <a:lstStyle/>
        <a:p>
          <a:endParaRPr lang="hu-HU" sz="4000"/>
        </a:p>
      </dgm:t>
    </dgm:pt>
    <dgm:pt modelId="{023E5F55-40B1-4C1B-A11E-A0E915035F83}" type="sibTrans" cxnId="{447E43F2-9309-442A-8C84-EC2A350D547D}">
      <dgm:prSet/>
      <dgm:spPr/>
      <dgm:t>
        <a:bodyPr/>
        <a:lstStyle/>
        <a:p>
          <a:endParaRPr lang="hu-HU" sz="4000"/>
        </a:p>
      </dgm:t>
    </dgm:pt>
    <dgm:pt modelId="{20DAE185-B77E-46A5-A8CA-F289D4D447AC}">
      <dgm:prSet custT="1"/>
      <dgm:spPr/>
      <dgm:t>
        <a:bodyPr/>
        <a:lstStyle/>
        <a:p>
          <a:pPr rtl="0"/>
          <a:r>
            <a:rPr lang="en-GB" sz="2400" noProof="0" dirty="0" smtClean="0"/>
            <a:t>Public media</a:t>
          </a:r>
          <a:endParaRPr lang="en-GB" sz="2400" noProof="0" dirty="0"/>
        </a:p>
      </dgm:t>
    </dgm:pt>
    <dgm:pt modelId="{A99EDFB4-33CA-49DF-8D36-C11598CA0FC4}" type="parTrans" cxnId="{C60F5287-9D5D-40B4-8935-B0DB62F54F23}">
      <dgm:prSet/>
      <dgm:spPr/>
      <dgm:t>
        <a:bodyPr/>
        <a:lstStyle/>
        <a:p>
          <a:endParaRPr lang="hu-HU" sz="4000"/>
        </a:p>
      </dgm:t>
    </dgm:pt>
    <dgm:pt modelId="{6AE7E3AF-2D14-409F-99B0-922F32D64B67}" type="sibTrans" cxnId="{C60F5287-9D5D-40B4-8935-B0DB62F54F23}">
      <dgm:prSet/>
      <dgm:spPr/>
      <dgm:t>
        <a:bodyPr/>
        <a:lstStyle/>
        <a:p>
          <a:endParaRPr lang="hu-HU" sz="4000"/>
        </a:p>
      </dgm:t>
    </dgm:pt>
    <dgm:pt modelId="{646ED568-A221-4DB0-B0BE-AC842EC428F3}">
      <dgm:prSet custT="1"/>
      <dgm:spPr/>
      <dgm:t>
        <a:bodyPr/>
        <a:lstStyle/>
        <a:p>
          <a:pPr rtl="0"/>
          <a:r>
            <a:rPr lang="en-GB" sz="1400" noProof="0" dirty="0" err="1" smtClean="0"/>
            <a:t>Influenceable</a:t>
          </a:r>
          <a:r>
            <a:rPr lang="en-GB" sz="1400" noProof="0" dirty="0" smtClean="0"/>
            <a:t> organisation</a:t>
          </a:r>
          <a:endParaRPr lang="en-GB" sz="1400" noProof="0" dirty="0"/>
        </a:p>
      </dgm:t>
    </dgm:pt>
    <dgm:pt modelId="{334EDE4C-1DD0-4CFA-8F94-9566BF1316A7}" type="parTrans" cxnId="{DB2568E3-4DC2-4BF2-92A6-8E7B0DDD9129}">
      <dgm:prSet/>
      <dgm:spPr/>
      <dgm:t>
        <a:bodyPr/>
        <a:lstStyle/>
        <a:p>
          <a:endParaRPr lang="hu-HU" sz="4000"/>
        </a:p>
      </dgm:t>
    </dgm:pt>
    <dgm:pt modelId="{34EDCC89-9D8B-40DD-9333-35C6FDD2990C}" type="sibTrans" cxnId="{DB2568E3-4DC2-4BF2-92A6-8E7B0DDD9129}">
      <dgm:prSet/>
      <dgm:spPr/>
      <dgm:t>
        <a:bodyPr/>
        <a:lstStyle/>
        <a:p>
          <a:endParaRPr lang="hu-HU" sz="4000"/>
        </a:p>
      </dgm:t>
    </dgm:pt>
    <dgm:pt modelId="{CE730806-417B-4357-89C8-0E95C50DADE2}">
      <dgm:prSet custT="1"/>
      <dgm:spPr/>
      <dgm:t>
        <a:bodyPr/>
        <a:lstStyle/>
        <a:p>
          <a:pPr rtl="0"/>
          <a:r>
            <a:rPr lang="en-GB" sz="1400" noProof="0" dirty="0" smtClean="0"/>
            <a:t>Non-transparent financing</a:t>
          </a:r>
          <a:endParaRPr lang="en-GB" sz="1400" noProof="0" dirty="0"/>
        </a:p>
      </dgm:t>
    </dgm:pt>
    <dgm:pt modelId="{DD5BE9F5-1DC7-468D-B9D6-D26DE8CE4EC9}" type="parTrans" cxnId="{91A0E396-E11B-4524-9557-49F32340E27E}">
      <dgm:prSet/>
      <dgm:spPr/>
      <dgm:t>
        <a:bodyPr/>
        <a:lstStyle/>
        <a:p>
          <a:endParaRPr lang="hu-HU" sz="4000"/>
        </a:p>
      </dgm:t>
    </dgm:pt>
    <dgm:pt modelId="{5D00E136-20F8-4F32-ADA7-6031A2012E1B}" type="sibTrans" cxnId="{91A0E396-E11B-4524-9557-49F32340E27E}">
      <dgm:prSet/>
      <dgm:spPr/>
      <dgm:t>
        <a:bodyPr/>
        <a:lstStyle/>
        <a:p>
          <a:endParaRPr lang="hu-HU" sz="4000"/>
        </a:p>
      </dgm:t>
    </dgm:pt>
    <dgm:pt modelId="{08ADC3BA-5B80-4EE7-B333-87BBDF3283A7}">
      <dgm:prSet custT="1"/>
      <dgm:spPr/>
      <dgm:t>
        <a:bodyPr/>
        <a:lstStyle/>
        <a:p>
          <a:pPr rtl="0"/>
          <a:r>
            <a:rPr lang="en-GB" sz="2000" noProof="0" dirty="0" smtClean="0"/>
            <a:t>Control organisations</a:t>
          </a:r>
          <a:endParaRPr lang="en-GB" sz="2000" noProof="0" dirty="0"/>
        </a:p>
      </dgm:t>
    </dgm:pt>
    <dgm:pt modelId="{138621A3-A485-422C-9D1E-7F28D3F19291}" type="parTrans" cxnId="{0EC33080-696D-4B73-86EF-0CD6419BA547}">
      <dgm:prSet/>
      <dgm:spPr/>
      <dgm:t>
        <a:bodyPr/>
        <a:lstStyle/>
        <a:p>
          <a:endParaRPr lang="hu-HU" sz="4000"/>
        </a:p>
      </dgm:t>
    </dgm:pt>
    <dgm:pt modelId="{6FB15DFA-9546-4096-AC8A-FCA06CDBC00D}" type="sibTrans" cxnId="{0EC33080-696D-4B73-86EF-0CD6419BA547}">
      <dgm:prSet/>
      <dgm:spPr/>
      <dgm:t>
        <a:bodyPr/>
        <a:lstStyle/>
        <a:p>
          <a:endParaRPr lang="hu-HU" sz="4000"/>
        </a:p>
      </dgm:t>
    </dgm:pt>
    <dgm:pt modelId="{6D8A97F3-DD55-44F9-8B6D-76CBBA048127}">
      <dgm:prSet custT="1"/>
      <dgm:spPr/>
      <dgm:t>
        <a:bodyPr/>
        <a:lstStyle/>
        <a:p>
          <a:pPr rtl="0"/>
          <a:r>
            <a:rPr lang="en-GB" sz="1400" noProof="0" dirty="0" err="1" smtClean="0"/>
            <a:t>Influenceable</a:t>
          </a:r>
          <a:r>
            <a:rPr lang="en-GB" sz="1400" noProof="0" dirty="0" smtClean="0"/>
            <a:t> organisation</a:t>
          </a:r>
          <a:endParaRPr lang="en-GB" sz="1400" noProof="0" dirty="0"/>
        </a:p>
      </dgm:t>
    </dgm:pt>
    <dgm:pt modelId="{69BC474E-8808-4B2D-8688-015528F805EB}" type="parTrans" cxnId="{489E5425-8315-4081-AD9B-5E315B3882A4}">
      <dgm:prSet/>
      <dgm:spPr/>
      <dgm:t>
        <a:bodyPr/>
        <a:lstStyle/>
        <a:p>
          <a:endParaRPr lang="hu-HU" sz="4000"/>
        </a:p>
      </dgm:t>
    </dgm:pt>
    <dgm:pt modelId="{B305D9F6-EB73-481F-9815-CB4166282BBC}" type="sibTrans" cxnId="{489E5425-8315-4081-AD9B-5E315B3882A4}">
      <dgm:prSet/>
      <dgm:spPr/>
      <dgm:t>
        <a:bodyPr/>
        <a:lstStyle/>
        <a:p>
          <a:endParaRPr lang="hu-HU" sz="4000"/>
        </a:p>
      </dgm:t>
    </dgm:pt>
    <dgm:pt modelId="{4640A9AE-6BA5-4990-A6BC-470BBD939816}">
      <dgm:prSet custT="1"/>
      <dgm:spPr/>
      <dgm:t>
        <a:bodyPr/>
        <a:lstStyle/>
        <a:p>
          <a:pPr rtl="0"/>
          <a:r>
            <a:rPr lang="en-GB" sz="1400" noProof="0" dirty="0" smtClean="0"/>
            <a:t>Broad competencies</a:t>
          </a:r>
          <a:endParaRPr lang="en-GB" sz="1400" noProof="0" dirty="0"/>
        </a:p>
      </dgm:t>
    </dgm:pt>
    <dgm:pt modelId="{9A59EC46-51A4-4E4F-8B4D-2145926FAC17}" type="parTrans" cxnId="{670F2B71-9D84-4BC1-9CDD-AA3BB93114A2}">
      <dgm:prSet/>
      <dgm:spPr/>
      <dgm:t>
        <a:bodyPr/>
        <a:lstStyle/>
        <a:p>
          <a:endParaRPr lang="hu-HU" sz="4000"/>
        </a:p>
      </dgm:t>
    </dgm:pt>
    <dgm:pt modelId="{43C5FA79-06BF-46C5-AF2C-D2FFC256720F}" type="sibTrans" cxnId="{670F2B71-9D84-4BC1-9CDD-AA3BB93114A2}">
      <dgm:prSet/>
      <dgm:spPr/>
      <dgm:t>
        <a:bodyPr/>
        <a:lstStyle/>
        <a:p>
          <a:endParaRPr lang="hu-HU" sz="4000"/>
        </a:p>
      </dgm:t>
    </dgm:pt>
    <dgm:pt modelId="{82B05823-8D85-422A-936D-7E9238081FBF}">
      <dgm:prSet custT="1"/>
      <dgm:spPr/>
      <dgm:t>
        <a:bodyPr/>
        <a:lstStyle/>
        <a:p>
          <a:pPr rtl="0"/>
          <a:r>
            <a:rPr lang="en-GB" sz="1400" noProof="0" dirty="0" smtClean="0"/>
            <a:t>Unpredictable room for consideration</a:t>
          </a:r>
          <a:endParaRPr lang="en-GB" sz="1400" noProof="0" dirty="0"/>
        </a:p>
      </dgm:t>
    </dgm:pt>
    <dgm:pt modelId="{F85DE07D-1962-42F5-9056-51D063282567}" type="parTrans" cxnId="{0DF02BAB-75AC-439C-8C4C-6CDB8C80ABE8}">
      <dgm:prSet/>
      <dgm:spPr/>
      <dgm:t>
        <a:bodyPr/>
        <a:lstStyle/>
        <a:p>
          <a:endParaRPr lang="hu-HU" sz="4000"/>
        </a:p>
      </dgm:t>
    </dgm:pt>
    <dgm:pt modelId="{68021DC6-9EF4-4DE5-A55D-90A66498F158}" type="sibTrans" cxnId="{0DF02BAB-75AC-439C-8C4C-6CDB8C80ABE8}">
      <dgm:prSet/>
      <dgm:spPr/>
      <dgm:t>
        <a:bodyPr/>
        <a:lstStyle/>
        <a:p>
          <a:endParaRPr lang="hu-HU" sz="4000"/>
        </a:p>
      </dgm:t>
    </dgm:pt>
    <dgm:pt modelId="{8A7F5E19-5557-454D-ABA2-8A364D050F7C}">
      <dgm:prSet custT="1"/>
      <dgm:spPr/>
      <dgm:t>
        <a:bodyPr/>
        <a:lstStyle/>
        <a:p>
          <a:pPr rtl="0"/>
          <a:r>
            <a:rPr lang="en-GB" sz="2400" noProof="0" dirty="0" smtClean="0"/>
            <a:t>Behaviour of journalists</a:t>
          </a:r>
          <a:endParaRPr lang="en-GB" sz="2400" noProof="0" dirty="0"/>
        </a:p>
      </dgm:t>
    </dgm:pt>
    <dgm:pt modelId="{2C2B58C9-3B37-499E-9CDC-64123F136229}" type="parTrans" cxnId="{7AEB774D-7874-4184-A9D2-67B8CBD74045}">
      <dgm:prSet/>
      <dgm:spPr/>
      <dgm:t>
        <a:bodyPr/>
        <a:lstStyle/>
        <a:p>
          <a:endParaRPr lang="hu-HU"/>
        </a:p>
      </dgm:t>
    </dgm:pt>
    <dgm:pt modelId="{6ADB826C-A151-4768-8316-8347E2E8795D}" type="sibTrans" cxnId="{7AEB774D-7874-4184-A9D2-67B8CBD74045}">
      <dgm:prSet/>
      <dgm:spPr/>
      <dgm:t>
        <a:bodyPr/>
        <a:lstStyle/>
        <a:p>
          <a:endParaRPr lang="hu-HU"/>
        </a:p>
      </dgm:t>
    </dgm:pt>
    <dgm:pt modelId="{EA579C6B-5FD4-441E-8FA0-BE05C01905D7}">
      <dgm:prSet custT="1"/>
      <dgm:spPr/>
      <dgm:t>
        <a:bodyPr/>
        <a:lstStyle/>
        <a:p>
          <a:pPr rtl="0"/>
          <a:r>
            <a:rPr lang="en-GB" sz="1400" noProof="0" dirty="0" smtClean="0"/>
            <a:t>Further rules on journalism</a:t>
          </a:r>
          <a:endParaRPr lang="en-GB" sz="1400" noProof="0" dirty="0"/>
        </a:p>
      </dgm:t>
    </dgm:pt>
    <dgm:pt modelId="{9B1ED327-485E-450A-A7BA-E864CE566472}" type="parTrans" cxnId="{324A7BFD-CC9F-455D-A71D-F417E188C569}">
      <dgm:prSet/>
      <dgm:spPr/>
      <dgm:t>
        <a:bodyPr/>
        <a:lstStyle/>
        <a:p>
          <a:endParaRPr lang="hu-HU"/>
        </a:p>
      </dgm:t>
    </dgm:pt>
    <dgm:pt modelId="{9890878D-461D-49BC-B9D6-B738984F3296}" type="sibTrans" cxnId="{324A7BFD-CC9F-455D-A71D-F417E188C569}">
      <dgm:prSet/>
      <dgm:spPr/>
      <dgm:t>
        <a:bodyPr/>
        <a:lstStyle/>
        <a:p>
          <a:endParaRPr lang="hu-HU"/>
        </a:p>
      </dgm:t>
    </dgm:pt>
    <dgm:pt modelId="{714F29D8-144E-4476-A601-324A31A5E913}">
      <dgm:prSet custT="1"/>
      <dgm:spPr/>
      <dgm:t>
        <a:bodyPr/>
        <a:lstStyle/>
        <a:p>
          <a:pPr rtl="0"/>
          <a:r>
            <a:rPr lang="en-GB" sz="1400" noProof="0" dirty="0" smtClean="0"/>
            <a:t>Protection of journalists' sources</a:t>
          </a:r>
          <a:endParaRPr lang="en-GB" sz="1400" noProof="0" dirty="0"/>
        </a:p>
      </dgm:t>
    </dgm:pt>
    <dgm:pt modelId="{95F8652F-B971-4E30-A240-91CB792225B6}" type="parTrans" cxnId="{CCEBB1EB-0349-4397-9E08-0B66A4966322}">
      <dgm:prSet/>
      <dgm:spPr/>
      <dgm:t>
        <a:bodyPr/>
        <a:lstStyle/>
        <a:p>
          <a:endParaRPr lang="hu-HU"/>
        </a:p>
      </dgm:t>
    </dgm:pt>
    <dgm:pt modelId="{B11CA37A-431F-4225-8387-03F59BA19027}" type="sibTrans" cxnId="{CCEBB1EB-0349-4397-9E08-0B66A4966322}">
      <dgm:prSet/>
      <dgm:spPr/>
      <dgm:t>
        <a:bodyPr/>
        <a:lstStyle/>
        <a:p>
          <a:endParaRPr lang="hu-HU"/>
        </a:p>
      </dgm:t>
    </dgm:pt>
    <dgm:pt modelId="{A5D3E40F-EB24-4E7A-AEEE-3186673EE924}" type="pres">
      <dgm:prSet presAssocID="{EBB07370-C661-4452-BB53-25C9A3EEDD1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0B648F32-62F0-45A4-BDF1-CD9413EF81F6}" type="pres">
      <dgm:prSet presAssocID="{E78C9B18-B885-41BD-8CB5-C3D73BDCE40A}" presName="compNode" presStyleCnt="0"/>
      <dgm:spPr/>
    </dgm:pt>
    <dgm:pt modelId="{D063F5DF-81BB-4E3F-A3F9-F69B8776CCDD}" type="pres">
      <dgm:prSet presAssocID="{E78C9B18-B885-41BD-8CB5-C3D73BDCE40A}" presName="aNode" presStyleLbl="bgShp" presStyleIdx="0" presStyleCnt="6"/>
      <dgm:spPr/>
      <dgm:t>
        <a:bodyPr/>
        <a:lstStyle/>
        <a:p>
          <a:endParaRPr lang="hu-HU"/>
        </a:p>
      </dgm:t>
    </dgm:pt>
    <dgm:pt modelId="{21000FC3-9370-4C74-94BF-CBE4A083C9EA}" type="pres">
      <dgm:prSet presAssocID="{E78C9B18-B885-41BD-8CB5-C3D73BDCE40A}" presName="textNode" presStyleLbl="bgShp" presStyleIdx="0" presStyleCnt="6"/>
      <dgm:spPr/>
      <dgm:t>
        <a:bodyPr/>
        <a:lstStyle/>
        <a:p>
          <a:endParaRPr lang="hu-HU"/>
        </a:p>
      </dgm:t>
    </dgm:pt>
    <dgm:pt modelId="{18C122B2-9092-4E23-BF69-3B90048B8508}" type="pres">
      <dgm:prSet presAssocID="{E78C9B18-B885-41BD-8CB5-C3D73BDCE40A}" presName="compChildNode" presStyleCnt="0"/>
      <dgm:spPr/>
    </dgm:pt>
    <dgm:pt modelId="{446CF90C-B171-4E8B-814A-620DF6847429}" type="pres">
      <dgm:prSet presAssocID="{E78C9B18-B885-41BD-8CB5-C3D73BDCE40A}" presName="theInnerList" presStyleCnt="0"/>
      <dgm:spPr/>
    </dgm:pt>
    <dgm:pt modelId="{DEA286A3-3579-44E9-A02C-06FF751E3D69}" type="pres">
      <dgm:prSet presAssocID="{A1F36694-C544-4F9F-8C77-1732C5DFB4DA}" presName="childNode" presStyleLbl="node1" presStyleIdx="0" presStyleCnt="1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67BC901-FE50-4449-9619-762EC31F75BE}" type="pres">
      <dgm:prSet presAssocID="{A1F36694-C544-4F9F-8C77-1732C5DFB4DA}" presName="aSpace2" presStyleCnt="0"/>
      <dgm:spPr/>
    </dgm:pt>
    <dgm:pt modelId="{BE99D5D1-F101-49D1-B7CF-71290D6A01EE}" type="pres">
      <dgm:prSet presAssocID="{4A14B056-6B00-4016-BE47-BA7882324B01}" presName="childNode" presStyleLbl="node1" presStyleIdx="1" presStyleCnt="1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6F521BB-2745-4C28-AB2C-66F9FC789113}" type="pres">
      <dgm:prSet presAssocID="{4A14B056-6B00-4016-BE47-BA7882324B01}" presName="aSpace2" presStyleCnt="0"/>
      <dgm:spPr/>
    </dgm:pt>
    <dgm:pt modelId="{EA008C20-8E40-4CC0-9CBC-9FE234A00FBA}" type="pres">
      <dgm:prSet presAssocID="{AB2E644C-1276-4E37-8189-545466F85535}" presName="childNode" presStyleLbl="node1" presStyleIdx="2" presStyleCnt="1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537A600-AD62-41E1-A41D-43B2880CD127}" type="pres">
      <dgm:prSet presAssocID="{E78C9B18-B885-41BD-8CB5-C3D73BDCE40A}" presName="aSpace" presStyleCnt="0"/>
      <dgm:spPr/>
    </dgm:pt>
    <dgm:pt modelId="{57438EB2-3C5D-450D-9031-A3FE3CF2ADED}" type="pres">
      <dgm:prSet presAssocID="{8A7F5E19-5557-454D-ABA2-8A364D050F7C}" presName="compNode" presStyleCnt="0"/>
      <dgm:spPr/>
    </dgm:pt>
    <dgm:pt modelId="{1A0299AB-C5AF-46FE-A35A-2435761824CD}" type="pres">
      <dgm:prSet presAssocID="{8A7F5E19-5557-454D-ABA2-8A364D050F7C}" presName="aNode" presStyleLbl="bgShp" presStyleIdx="1" presStyleCnt="6"/>
      <dgm:spPr/>
      <dgm:t>
        <a:bodyPr/>
        <a:lstStyle/>
        <a:p>
          <a:endParaRPr lang="hu-HU"/>
        </a:p>
      </dgm:t>
    </dgm:pt>
    <dgm:pt modelId="{C94D5C29-4B28-487B-AACE-A7D42D4E618E}" type="pres">
      <dgm:prSet presAssocID="{8A7F5E19-5557-454D-ABA2-8A364D050F7C}" presName="textNode" presStyleLbl="bgShp" presStyleIdx="1" presStyleCnt="6"/>
      <dgm:spPr/>
      <dgm:t>
        <a:bodyPr/>
        <a:lstStyle/>
        <a:p>
          <a:endParaRPr lang="hu-HU"/>
        </a:p>
      </dgm:t>
    </dgm:pt>
    <dgm:pt modelId="{69D44380-DA53-4E21-8C68-5908FA448096}" type="pres">
      <dgm:prSet presAssocID="{8A7F5E19-5557-454D-ABA2-8A364D050F7C}" presName="compChildNode" presStyleCnt="0"/>
      <dgm:spPr/>
    </dgm:pt>
    <dgm:pt modelId="{612B3ECC-CCFE-4D68-B1BC-0489AE7922CE}" type="pres">
      <dgm:prSet presAssocID="{8A7F5E19-5557-454D-ABA2-8A364D050F7C}" presName="theInnerList" presStyleCnt="0"/>
      <dgm:spPr/>
    </dgm:pt>
    <dgm:pt modelId="{F5B354BB-7083-4208-BB4E-B2515C4834E7}" type="pres">
      <dgm:prSet presAssocID="{714F29D8-144E-4476-A601-324A31A5E913}" presName="childNode" presStyleLbl="node1" presStyleIdx="3" presStyleCnt="1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140E1E2-E808-43F0-877C-4A8572E1C4B0}" type="pres">
      <dgm:prSet presAssocID="{714F29D8-144E-4476-A601-324A31A5E913}" presName="aSpace2" presStyleCnt="0"/>
      <dgm:spPr/>
    </dgm:pt>
    <dgm:pt modelId="{47F00F8B-61E5-4E2B-AF28-C6AADC9AD63F}" type="pres">
      <dgm:prSet presAssocID="{EA579C6B-5FD4-441E-8FA0-BE05C01905D7}" presName="childNode" presStyleLbl="node1" presStyleIdx="4" presStyleCnt="1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2A4F72F-75C1-45A2-BF5A-9AA2A1A6B060}" type="pres">
      <dgm:prSet presAssocID="{8A7F5E19-5557-454D-ABA2-8A364D050F7C}" presName="aSpace" presStyleCnt="0"/>
      <dgm:spPr/>
    </dgm:pt>
    <dgm:pt modelId="{72EC033D-8E22-4680-877A-2F2BB0DC02B6}" type="pres">
      <dgm:prSet presAssocID="{736F9FA8-4DDC-4851-8FA4-4E1DE69B4A02}" presName="compNode" presStyleCnt="0"/>
      <dgm:spPr/>
    </dgm:pt>
    <dgm:pt modelId="{E59BEF3A-7C73-44DA-AF3C-3D271E29C481}" type="pres">
      <dgm:prSet presAssocID="{736F9FA8-4DDC-4851-8FA4-4E1DE69B4A02}" presName="aNode" presStyleLbl="bgShp" presStyleIdx="2" presStyleCnt="6"/>
      <dgm:spPr/>
      <dgm:t>
        <a:bodyPr/>
        <a:lstStyle/>
        <a:p>
          <a:endParaRPr lang="hu-HU"/>
        </a:p>
      </dgm:t>
    </dgm:pt>
    <dgm:pt modelId="{C004FBBD-EA9E-4D9D-9D32-DAFAF5DF5D4F}" type="pres">
      <dgm:prSet presAssocID="{736F9FA8-4DDC-4851-8FA4-4E1DE69B4A02}" presName="textNode" presStyleLbl="bgShp" presStyleIdx="2" presStyleCnt="6"/>
      <dgm:spPr/>
      <dgm:t>
        <a:bodyPr/>
        <a:lstStyle/>
        <a:p>
          <a:endParaRPr lang="hu-HU"/>
        </a:p>
      </dgm:t>
    </dgm:pt>
    <dgm:pt modelId="{32B28FD1-992F-4B33-A964-3B73672320C6}" type="pres">
      <dgm:prSet presAssocID="{736F9FA8-4DDC-4851-8FA4-4E1DE69B4A02}" presName="compChildNode" presStyleCnt="0"/>
      <dgm:spPr/>
    </dgm:pt>
    <dgm:pt modelId="{E35C4013-BB69-49E3-9979-6067D024E981}" type="pres">
      <dgm:prSet presAssocID="{736F9FA8-4DDC-4851-8FA4-4E1DE69B4A02}" presName="theInnerList" presStyleCnt="0"/>
      <dgm:spPr/>
    </dgm:pt>
    <dgm:pt modelId="{139BE0C9-0146-45D9-8B4B-3C32217B161E}" type="pres">
      <dgm:prSet presAssocID="{97224917-440F-4F1E-BE10-4171BEBE4845}" presName="childNode" presStyleLbl="node1" presStyleIdx="5" presStyleCnt="1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44FE19D-2FC5-4370-BBFD-9EB96F6FC397}" type="pres">
      <dgm:prSet presAssocID="{97224917-440F-4F1E-BE10-4171BEBE4845}" presName="aSpace2" presStyleCnt="0"/>
      <dgm:spPr/>
    </dgm:pt>
    <dgm:pt modelId="{F47AC1CF-7959-4CAD-8ADF-B80B6B96EF1D}" type="pres">
      <dgm:prSet presAssocID="{07E9F266-290B-4586-B9E0-0E8EC42A3C3B}" presName="childNode" presStyleLbl="node1" presStyleIdx="6" presStyleCnt="1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992C6E0-DA6B-4CC4-BFAE-C67FF819018E}" type="pres">
      <dgm:prSet presAssocID="{07E9F266-290B-4586-B9E0-0E8EC42A3C3B}" presName="aSpace2" presStyleCnt="0"/>
      <dgm:spPr/>
    </dgm:pt>
    <dgm:pt modelId="{6B9B91DD-4205-49E9-997C-A18189F4D2AE}" type="pres">
      <dgm:prSet presAssocID="{18097551-7876-486A-ABD0-BCC7A4CFE619}" presName="childNode" presStyleLbl="node1" presStyleIdx="7" presStyleCnt="1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27E5939-F3D1-46ED-B3FA-F3019A2F02B6}" type="pres">
      <dgm:prSet presAssocID="{736F9FA8-4DDC-4851-8FA4-4E1DE69B4A02}" presName="aSpace" presStyleCnt="0"/>
      <dgm:spPr/>
    </dgm:pt>
    <dgm:pt modelId="{DA0AA5AB-95FA-457C-AD93-90962620F20E}" type="pres">
      <dgm:prSet presAssocID="{E1A9A3E2-25D0-45A2-B865-E83C51CCDFDA}" presName="compNode" presStyleCnt="0"/>
      <dgm:spPr/>
    </dgm:pt>
    <dgm:pt modelId="{6D869C5E-C4CC-4024-B17E-AED77E7728E8}" type="pres">
      <dgm:prSet presAssocID="{E1A9A3E2-25D0-45A2-B865-E83C51CCDFDA}" presName="aNode" presStyleLbl="bgShp" presStyleIdx="3" presStyleCnt="6"/>
      <dgm:spPr/>
      <dgm:t>
        <a:bodyPr/>
        <a:lstStyle/>
        <a:p>
          <a:endParaRPr lang="hu-HU"/>
        </a:p>
      </dgm:t>
    </dgm:pt>
    <dgm:pt modelId="{C2F96F69-F81C-44A7-9561-1A1FE39D92CF}" type="pres">
      <dgm:prSet presAssocID="{E1A9A3E2-25D0-45A2-B865-E83C51CCDFDA}" presName="textNode" presStyleLbl="bgShp" presStyleIdx="3" presStyleCnt="6"/>
      <dgm:spPr/>
      <dgm:t>
        <a:bodyPr/>
        <a:lstStyle/>
        <a:p>
          <a:endParaRPr lang="hu-HU"/>
        </a:p>
      </dgm:t>
    </dgm:pt>
    <dgm:pt modelId="{E955C0D5-DD55-4104-BAEE-1EE50AB1F79F}" type="pres">
      <dgm:prSet presAssocID="{E1A9A3E2-25D0-45A2-B865-E83C51CCDFDA}" presName="compChildNode" presStyleCnt="0"/>
      <dgm:spPr/>
    </dgm:pt>
    <dgm:pt modelId="{FF4BB191-9E16-4A17-9F11-54FBA2E44F24}" type="pres">
      <dgm:prSet presAssocID="{E1A9A3E2-25D0-45A2-B865-E83C51CCDFDA}" presName="theInnerList" presStyleCnt="0"/>
      <dgm:spPr/>
    </dgm:pt>
    <dgm:pt modelId="{91EE53E5-5979-4F13-880F-E9013A246C7D}" type="pres">
      <dgm:prSet presAssocID="{4C9D5F0C-FB03-472D-ABBD-517852F94720}" presName="childNode" presStyleLbl="node1" presStyleIdx="8" presStyleCnt="1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83C5721-D874-4398-BD34-25934BCCE61D}" type="pres">
      <dgm:prSet presAssocID="{4C9D5F0C-FB03-472D-ABBD-517852F94720}" presName="aSpace2" presStyleCnt="0"/>
      <dgm:spPr/>
    </dgm:pt>
    <dgm:pt modelId="{377337CE-C27B-42AB-BCF1-0563F645E6D9}" type="pres">
      <dgm:prSet presAssocID="{FAC485DE-8D42-4E79-B872-DAB02B475507}" presName="childNode" presStyleLbl="node1" presStyleIdx="9" presStyleCnt="1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D703E9F-1CDA-4BA3-A537-DCED93542664}" type="pres">
      <dgm:prSet presAssocID="{E1A9A3E2-25D0-45A2-B865-E83C51CCDFDA}" presName="aSpace" presStyleCnt="0"/>
      <dgm:spPr/>
    </dgm:pt>
    <dgm:pt modelId="{70BBD07E-B219-47C7-861A-325EB2A95254}" type="pres">
      <dgm:prSet presAssocID="{20DAE185-B77E-46A5-A8CA-F289D4D447AC}" presName="compNode" presStyleCnt="0"/>
      <dgm:spPr/>
    </dgm:pt>
    <dgm:pt modelId="{9FDF1AD2-7F62-4F2C-ACDB-CDD35EACB5F4}" type="pres">
      <dgm:prSet presAssocID="{20DAE185-B77E-46A5-A8CA-F289D4D447AC}" presName="aNode" presStyleLbl="bgShp" presStyleIdx="4" presStyleCnt="6"/>
      <dgm:spPr/>
      <dgm:t>
        <a:bodyPr/>
        <a:lstStyle/>
        <a:p>
          <a:endParaRPr lang="hu-HU"/>
        </a:p>
      </dgm:t>
    </dgm:pt>
    <dgm:pt modelId="{2A94386E-5553-472F-96D0-D30C51090DF7}" type="pres">
      <dgm:prSet presAssocID="{20DAE185-B77E-46A5-A8CA-F289D4D447AC}" presName="textNode" presStyleLbl="bgShp" presStyleIdx="4" presStyleCnt="6"/>
      <dgm:spPr/>
      <dgm:t>
        <a:bodyPr/>
        <a:lstStyle/>
        <a:p>
          <a:endParaRPr lang="hu-HU"/>
        </a:p>
      </dgm:t>
    </dgm:pt>
    <dgm:pt modelId="{4D1AAC70-39C4-4AEB-AD29-8DE62A79CEEC}" type="pres">
      <dgm:prSet presAssocID="{20DAE185-B77E-46A5-A8CA-F289D4D447AC}" presName="compChildNode" presStyleCnt="0"/>
      <dgm:spPr/>
    </dgm:pt>
    <dgm:pt modelId="{C6C3A72F-09E3-4C5E-82BA-7CBAADA47F56}" type="pres">
      <dgm:prSet presAssocID="{20DAE185-B77E-46A5-A8CA-F289D4D447AC}" presName="theInnerList" presStyleCnt="0"/>
      <dgm:spPr/>
    </dgm:pt>
    <dgm:pt modelId="{CDA67D7D-AC71-495A-AE4B-A17F7A9FE106}" type="pres">
      <dgm:prSet presAssocID="{646ED568-A221-4DB0-B0BE-AC842EC428F3}" presName="childNode" presStyleLbl="node1" presStyleIdx="10" presStyleCnt="1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9B1A7F1-5E24-4E9F-ADFA-235DD408C660}" type="pres">
      <dgm:prSet presAssocID="{646ED568-A221-4DB0-B0BE-AC842EC428F3}" presName="aSpace2" presStyleCnt="0"/>
      <dgm:spPr/>
    </dgm:pt>
    <dgm:pt modelId="{CBE0D2AE-BE96-4D85-A6E7-FF39046E1E66}" type="pres">
      <dgm:prSet presAssocID="{CE730806-417B-4357-89C8-0E95C50DADE2}" presName="childNode" presStyleLbl="node1" presStyleIdx="11" presStyleCnt="1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499F9B7-F8B8-44F8-AD9A-133428AC559E}" type="pres">
      <dgm:prSet presAssocID="{20DAE185-B77E-46A5-A8CA-F289D4D447AC}" presName="aSpace" presStyleCnt="0"/>
      <dgm:spPr/>
    </dgm:pt>
    <dgm:pt modelId="{EF7EF847-6BFA-4082-8F2B-E3E0CF11C7E6}" type="pres">
      <dgm:prSet presAssocID="{08ADC3BA-5B80-4EE7-B333-87BBDF3283A7}" presName="compNode" presStyleCnt="0"/>
      <dgm:spPr/>
    </dgm:pt>
    <dgm:pt modelId="{8F0BD1FC-991F-45B3-9A56-382D397BBF0C}" type="pres">
      <dgm:prSet presAssocID="{08ADC3BA-5B80-4EE7-B333-87BBDF3283A7}" presName="aNode" presStyleLbl="bgShp" presStyleIdx="5" presStyleCnt="6"/>
      <dgm:spPr/>
      <dgm:t>
        <a:bodyPr/>
        <a:lstStyle/>
        <a:p>
          <a:endParaRPr lang="hu-HU"/>
        </a:p>
      </dgm:t>
    </dgm:pt>
    <dgm:pt modelId="{3E02E63B-34FF-45F3-975D-E4D8B6484537}" type="pres">
      <dgm:prSet presAssocID="{08ADC3BA-5B80-4EE7-B333-87BBDF3283A7}" presName="textNode" presStyleLbl="bgShp" presStyleIdx="5" presStyleCnt="6"/>
      <dgm:spPr/>
      <dgm:t>
        <a:bodyPr/>
        <a:lstStyle/>
        <a:p>
          <a:endParaRPr lang="hu-HU"/>
        </a:p>
      </dgm:t>
    </dgm:pt>
    <dgm:pt modelId="{1A4A5AD2-E4B4-47D3-8E7C-FC9C5E17C43B}" type="pres">
      <dgm:prSet presAssocID="{08ADC3BA-5B80-4EE7-B333-87BBDF3283A7}" presName="compChildNode" presStyleCnt="0"/>
      <dgm:spPr/>
    </dgm:pt>
    <dgm:pt modelId="{58777451-E1EA-4FE7-B66B-1C6542585FD8}" type="pres">
      <dgm:prSet presAssocID="{08ADC3BA-5B80-4EE7-B333-87BBDF3283A7}" presName="theInnerList" presStyleCnt="0"/>
      <dgm:spPr/>
    </dgm:pt>
    <dgm:pt modelId="{7FB799A8-DBE7-4D10-A402-57ED6D7E99CD}" type="pres">
      <dgm:prSet presAssocID="{6D8A97F3-DD55-44F9-8B6D-76CBBA048127}" presName="childNode" presStyleLbl="node1" presStyleIdx="12" presStyleCnt="1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E7871DF-DF53-4290-891A-B6B4A90D3BFE}" type="pres">
      <dgm:prSet presAssocID="{6D8A97F3-DD55-44F9-8B6D-76CBBA048127}" presName="aSpace2" presStyleCnt="0"/>
      <dgm:spPr/>
    </dgm:pt>
    <dgm:pt modelId="{46A2A652-D35E-4083-BCF1-14AB64B685E9}" type="pres">
      <dgm:prSet presAssocID="{4640A9AE-6BA5-4990-A6BC-470BBD939816}" presName="childNode" presStyleLbl="node1" presStyleIdx="13" presStyleCnt="1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5D25399-60F1-446D-95CC-29DDF9AAE6C1}" type="pres">
      <dgm:prSet presAssocID="{4640A9AE-6BA5-4990-A6BC-470BBD939816}" presName="aSpace2" presStyleCnt="0"/>
      <dgm:spPr/>
    </dgm:pt>
    <dgm:pt modelId="{2EFCC89F-E270-494A-88A4-B6C00E98DF8C}" type="pres">
      <dgm:prSet presAssocID="{82B05823-8D85-422A-936D-7E9238081FBF}" presName="childNode" presStyleLbl="node1" presStyleIdx="14" presStyleCnt="1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A9560CE0-4730-4B8E-AED3-2AACD9E96183}" type="presOf" srcId="{82B05823-8D85-422A-936D-7E9238081FBF}" destId="{2EFCC89F-E270-494A-88A4-B6C00E98DF8C}" srcOrd="0" destOrd="0" presId="urn:microsoft.com/office/officeart/2005/8/layout/lProcess2"/>
    <dgm:cxn modelId="{059D75F3-02B0-465A-B62D-9D412D43C1AE}" srcId="{EBB07370-C661-4452-BB53-25C9A3EEDD19}" destId="{736F9FA8-4DDC-4851-8FA4-4E1DE69B4A02}" srcOrd="2" destOrd="0" parTransId="{8D2480DE-3A93-4730-AF89-1662955A4AB9}" sibTransId="{20940B71-E951-4AB2-B456-652B603A1FC8}"/>
    <dgm:cxn modelId="{7AEB774D-7874-4184-A9D2-67B8CBD74045}" srcId="{EBB07370-C661-4452-BB53-25C9A3EEDD19}" destId="{8A7F5E19-5557-454D-ABA2-8A364D050F7C}" srcOrd="1" destOrd="0" parTransId="{2C2B58C9-3B37-499E-9CDC-64123F136229}" sibTransId="{6ADB826C-A151-4768-8316-8347E2E8795D}"/>
    <dgm:cxn modelId="{3CB76207-5ABC-4F2D-8B80-CA800B602A22}" type="presOf" srcId="{07E9F266-290B-4586-B9E0-0E8EC42A3C3B}" destId="{F47AC1CF-7959-4CAD-8ADF-B80B6B96EF1D}" srcOrd="0" destOrd="0" presId="urn:microsoft.com/office/officeart/2005/8/layout/lProcess2"/>
    <dgm:cxn modelId="{04672378-9EF0-4A6A-A775-AC756C6F7812}" srcId="{E78C9B18-B885-41BD-8CB5-C3D73BDCE40A}" destId="{4A14B056-6B00-4016-BE47-BA7882324B01}" srcOrd="1" destOrd="0" parTransId="{4E6E0793-5538-4C89-9CBE-C3CA1DDA9095}" sibTransId="{3FB60489-F229-40BF-BD9C-CFEA1934640F}"/>
    <dgm:cxn modelId="{8EE68F0F-9B96-4FB3-8B3D-5B8A0E276187}" type="presOf" srcId="{CE730806-417B-4357-89C8-0E95C50DADE2}" destId="{CBE0D2AE-BE96-4D85-A6E7-FF39046E1E66}" srcOrd="0" destOrd="0" presId="urn:microsoft.com/office/officeart/2005/8/layout/lProcess2"/>
    <dgm:cxn modelId="{3CB195FF-9019-498C-A92A-F3215609453C}" srcId="{E78C9B18-B885-41BD-8CB5-C3D73BDCE40A}" destId="{A1F36694-C544-4F9F-8C77-1732C5DFB4DA}" srcOrd="0" destOrd="0" parTransId="{34052FAA-52A8-4A42-97AA-3476BF1E6E9D}" sibTransId="{CAA913C2-A173-4936-A8DC-AB05E399A6AC}"/>
    <dgm:cxn modelId="{670F2B71-9D84-4BC1-9CDD-AA3BB93114A2}" srcId="{08ADC3BA-5B80-4EE7-B333-87BBDF3283A7}" destId="{4640A9AE-6BA5-4990-A6BC-470BBD939816}" srcOrd="1" destOrd="0" parTransId="{9A59EC46-51A4-4E4F-8B4D-2145926FAC17}" sibTransId="{43C5FA79-06BF-46C5-AF2C-D2FFC256720F}"/>
    <dgm:cxn modelId="{27886D2A-9D14-47DB-9B3F-8ACBB5F304EE}" type="presOf" srcId="{6D8A97F3-DD55-44F9-8B6D-76CBBA048127}" destId="{7FB799A8-DBE7-4D10-A402-57ED6D7E99CD}" srcOrd="0" destOrd="0" presId="urn:microsoft.com/office/officeart/2005/8/layout/lProcess2"/>
    <dgm:cxn modelId="{379A3F76-E907-4B7D-A5CB-5903B504507F}" type="presOf" srcId="{AB2E644C-1276-4E37-8189-545466F85535}" destId="{EA008C20-8E40-4CC0-9CBC-9FE234A00FBA}" srcOrd="0" destOrd="0" presId="urn:microsoft.com/office/officeart/2005/8/layout/lProcess2"/>
    <dgm:cxn modelId="{EB468588-82C8-4735-B6DA-21913F21A6B7}" type="presOf" srcId="{646ED568-A221-4DB0-B0BE-AC842EC428F3}" destId="{CDA67D7D-AC71-495A-AE4B-A17F7A9FE106}" srcOrd="0" destOrd="0" presId="urn:microsoft.com/office/officeart/2005/8/layout/lProcess2"/>
    <dgm:cxn modelId="{5DB4C4AF-3E77-4F2E-A6CE-66B74CAB5086}" srcId="{E78C9B18-B885-41BD-8CB5-C3D73BDCE40A}" destId="{AB2E644C-1276-4E37-8189-545466F85535}" srcOrd="2" destOrd="0" parTransId="{69481F09-327A-48CE-A394-5D740D54BC82}" sibTransId="{5882C90C-F62D-477A-91BD-699CD9879F0A}"/>
    <dgm:cxn modelId="{448C37E7-467C-4D1A-9FD3-E5EE88FD046D}" type="presOf" srcId="{4C9D5F0C-FB03-472D-ABBD-517852F94720}" destId="{91EE53E5-5979-4F13-880F-E9013A246C7D}" srcOrd="0" destOrd="0" presId="urn:microsoft.com/office/officeart/2005/8/layout/lProcess2"/>
    <dgm:cxn modelId="{E7237AF9-A3AE-43E4-BA48-98D86F4E5C78}" srcId="{EBB07370-C661-4452-BB53-25C9A3EEDD19}" destId="{E78C9B18-B885-41BD-8CB5-C3D73BDCE40A}" srcOrd="0" destOrd="0" parTransId="{70C8D74E-D880-4285-A88C-9F4920BF252F}" sibTransId="{18A54B79-B93D-4215-B805-3A020B3B22AA}"/>
    <dgm:cxn modelId="{5354485F-79B5-43A6-87EF-3AC1351BFA68}" type="presOf" srcId="{8A7F5E19-5557-454D-ABA2-8A364D050F7C}" destId="{1A0299AB-C5AF-46FE-A35A-2435761824CD}" srcOrd="0" destOrd="0" presId="urn:microsoft.com/office/officeart/2005/8/layout/lProcess2"/>
    <dgm:cxn modelId="{E766B4DD-86E7-45ED-9021-A7609EC689A3}" type="presOf" srcId="{08ADC3BA-5B80-4EE7-B333-87BBDF3283A7}" destId="{8F0BD1FC-991F-45B3-9A56-382D397BBF0C}" srcOrd="0" destOrd="0" presId="urn:microsoft.com/office/officeart/2005/8/layout/lProcess2"/>
    <dgm:cxn modelId="{0EC33080-696D-4B73-86EF-0CD6419BA547}" srcId="{EBB07370-C661-4452-BB53-25C9A3EEDD19}" destId="{08ADC3BA-5B80-4EE7-B333-87BBDF3283A7}" srcOrd="5" destOrd="0" parTransId="{138621A3-A485-422C-9D1E-7F28D3F19291}" sibTransId="{6FB15DFA-9546-4096-AC8A-FCA06CDBC00D}"/>
    <dgm:cxn modelId="{0DF02BAB-75AC-439C-8C4C-6CDB8C80ABE8}" srcId="{08ADC3BA-5B80-4EE7-B333-87BBDF3283A7}" destId="{82B05823-8D85-422A-936D-7E9238081FBF}" srcOrd="2" destOrd="0" parTransId="{F85DE07D-1962-42F5-9056-51D063282567}" sibTransId="{68021DC6-9EF4-4DE5-A55D-90A66498F158}"/>
    <dgm:cxn modelId="{B842D53F-7975-4103-9BF5-871389DD97AC}" type="presOf" srcId="{736F9FA8-4DDC-4851-8FA4-4E1DE69B4A02}" destId="{C004FBBD-EA9E-4D9D-9D32-DAFAF5DF5D4F}" srcOrd="1" destOrd="0" presId="urn:microsoft.com/office/officeart/2005/8/layout/lProcess2"/>
    <dgm:cxn modelId="{3D376BD5-8D9A-435D-AA90-9BBBDF1CB614}" type="presOf" srcId="{18097551-7876-486A-ABD0-BCC7A4CFE619}" destId="{6B9B91DD-4205-49E9-997C-A18189F4D2AE}" srcOrd="0" destOrd="0" presId="urn:microsoft.com/office/officeart/2005/8/layout/lProcess2"/>
    <dgm:cxn modelId="{642018B6-431C-4F91-9749-84CEF83BD546}" type="presOf" srcId="{20DAE185-B77E-46A5-A8CA-F289D4D447AC}" destId="{9FDF1AD2-7F62-4F2C-ACDB-CDD35EACB5F4}" srcOrd="0" destOrd="0" presId="urn:microsoft.com/office/officeart/2005/8/layout/lProcess2"/>
    <dgm:cxn modelId="{79F08966-FD3C-490E-A7B2-828C61A9434A}" type="presOf" srcId="{08ADC3BA-5B80-4EE7-B333-87BBDF3283A7}" destId="{3E02E63B-34FF-45F3-975D-E4D8B6484537}" srcOrd="1" destOrd="0" presId="urn:microsoft.com/office/officeart/2005/8/layout/lProcess2"/>
    <dgm:cxn modelId="{447E43F2-9309-442A-8C84-EC2A350D547D}" srcId="{E1A9A3E2-25D0-45A2-B865-E83C51CCDFDA}" destId="{FAC485DE-8D42-4E79-B872-DAB02B475507}" srcOrd="1" destOrd="0" parTransId="{EEEE2332-DF7C-450A-83C3-98543BE572A1}" sibTransId="{023E5F55-40B1-4C1B-A11E-A0E915035F83}"/>
    <dgm:cxn modelId="{C830BD24-9ECA-4909-85E6-D67FC635EF42}" type="presOf" srcId="{E1A9A3E2-25D0-45A2-B865-E83C51CCDFDA}" destId="{6D869C5E-C4CC-4024-B17E-AED77E7728E8}" srcOrd="0" destOrd="0" presId="urn:microsoft.com/office/officeart/2005/8/layout/lProcess2"/>
    <dgm:cxn modelId="{665CEC29-CE04-41B3-AFEA-F6ABD5B72F6C}" type="presOf" srcId="{E78C9B18-B885-41BD-8CB5-C3D73BDCE40A}" destId="{D063F5DF-81BB-4E3F-A3F9-F69B8776CCDD}" srcOrd="0" destOrd="0" presId="urn:microsoft.com/office/officeart/2005/8/layout/lProcess2"/>
    <dgm:cxn modelId="{CCEBB1EB-0349-4397-9E08-0B66A4966322}" srcId="{8A7F5E19-5557-454D-ABA2-8A364D050F7C}" destId="{714F29D8-144E-4476-A601-324A31A5E913}" srcOrd="0" destOrd="0" parTransId="{95F8652F-B971-4E30-A240-91CB792225B6}" sibTransId="{B11CA37A-431F-4225-8387-03F59BA19027}"/>
    <dgm:cxn modelId="{B7217775-9257-4A89-8DE1-C1B4D5B53CD1}" type="presOf" srcId="{4640A9AE-6BA5-4990-A6BC-470BBD939816}" destId="{46A2A652-D35E-4083-BCF1-14AB64B685E9}" srcOrd="0" destOrd="0" presId="urn:microsoft.com/office/officeart/2005/8/layout/lProcess2"/>
    <dgm:cxn modelId="{C60F5287-9D5D-40B4-8935-B0DB62F54F23}" srcId="{EBB07370-C661-4452-BB53-25C9A3EEDD19}" destId="{20DAE185-B77E-46A5-A8CA-F289D4D447AC}" srcOrd="4" destOrd="0" parTransId="{A99EDFB4-33CA-49DF-8D36-C11598CA0FC4}" sibTransId="{6AE7E3AF-2D14-409F-99B0-922F32D64B67}"/>
    <dgm:cxn modelId="{8967C13A-07B5-4BEE-98BB-2127952036F8}" type="presOf" srcId="{EA579C6B-5FD4-441E-8FA0-BE05C01905D7}" destId="{47F00F8B-61E5-4E2B-AF28-C6AADC9AD63F}" srcOrd="0" destOrd="0" presId="urn:microsoft.com/office/officeart/2005/8/layout/lProcess2"/>
    <dgm:cxn modelId="{79D8F33A-43B0-48CC-BE56-853FA1F9178D}" type="presOf" srcId="{E1A9A3E2-25D0-45A2-B865-E83C51CCDFDA}" destId="{C2F96F69-F81C-44A7-9561-1A1FE39D92CF}" srcOrd="1" destOrd="0" presId="urn:microsoft.com/office/officeart/2005/8/layout/lProcess2"/>
    <dgm:cxn modelId="{7494212A-4426-45D1-9559-8014F74C04AF}" type="presOf" srcId="{20DAE185-B77E-46A5-A8CA-F289D4D447AC}" destId="{2A94386E-5553-472F-96D0-D30C51090DF7}" srcOrd="1" destOrd="0" presId="urn:microsoft.com/office/officeart/2005/8/layout/lProcess2"/>
    <dgm:cxn modelId="{25D771F7-B282-4C4E-84D0-60BC1EBA2DA3}" srcId="{736F9FA8-4DDC-4851-8FA4-4E1DE69B4A02}" destId="{97224917-440F-4F1E-BE10-4171BEBE4845}" srcOrd="0" destOrd="0" parTransId="{0A81F53F-F433-442A-B2EA-C07F479A9A9E}" sibTransId="{694E7CB5-D3F4-4154-BAFE-A8A699A146A9}"/>
    <dgm:cxn modelId="{AC6435B9-8565-4909-A5FC-9F4847896981}" type="presOf" srcId="{4A14B056-6B00-4016-BE47-BA7882324B01}" destId="{BE99D5D1-F101-49D1-B7CF-71290D6A01EE}" srcOrd="0" destOrd="0" presId="urn:microsoft.com/office/officeart/2005/8/layout/lProcess2"/>
    <dgm:cxn modelId="{ED244719-F9F6-4A15-B23B-BAE9BA93ABEF}" type="presOf" srcId="{8A7F5E19-5557-454D-ABA2-8A364D050F7C}" destId="{C94D5C29-4B28-487B-AACE-A7D42D4E618E}" srcOrd="1" destOrd="0" presId="urn:microsoft.com/office/officeart/2005/8/layout/lProcess2"/>
    <dgm:cxn modelId="{91A0E396-E11B-4524-9557-49F32340E27E}" srcId="{20DAE185-B77E-46A5-A8CA-F289D4D447AC}" destId="{CE730806-417B-4357-89C8-0E95C50DADE2}" srcOrd="1" destOrd="0" parTransId="{DD5BE9F5-1DC7-468D-B9D6-D26DE8CE4EC9}" sibTransId="{5D00E136-20F8-4F32-ADA7-6031A2012E1B}"/>
    <dgm:cxn modelId="{3B8C4C8B-BB22-43C0-8375-F07BBA9E8C7D}" srcId="{736F9FA8-4DDC-4851-8FA4-4E1DE69B4A02}" destId="{18097551-7876-486A-ABD0-BCC7A4CFE619}" srcOrd="2" destOrd="0" parTransId="{EDC4AEFE-E51E-4DBF-83A2-815E0A5E7228}" sibTransId="{67E7ED4E-6A6C-4C2A-AEA5-75571D2BE14A}"/>
    <dgm:cxn modelId="{324A7BFD-CC9F-455D-A71D-F417E188C569}" srcId="{8A7F5E19-5557-454D-ABA2-8A364D050F7C}" destId="{EA579C6B-5FD4-441E-8FA0-BE05C01905D7}" srcOrd="1" destOrd="0" parTransId="{9B1ED327-485E-450A-A7BA-E864CE566472}" sibTransId="{9890878D-461D-49BC-B9D6-B738984F3296}"/>
    <dgm:cxn modelId="{ECE3BC79-4184-4D1F-908F-7A69B480D92C}" srcId="{EBB07370-C661-4452-BB53-25C9A3EEDD19}" destId="{E1A9A3E2-25D0-45A2-B865-E83C51CCDFDA}" srcOrd="3" destOrd="0" parTransId="{1399757C-E870-4F71-B551-38B660B0156D}" sibTransId="{7438AFAD-4B4E-4440-8368-6F46F8C7CBD8}"/>
    <dgm:cxn modelId="{33F4D25E-2E39-4448-9DC5-EFEFDDCED29F}" type="presOf" srcId="{736F9FA8-4DDC-4851-8FA4-4E1DE69B4A02}" destId="{E59BEF3A-7C73-44DA-AF3C-3D271E29C481}" srcOrd="0" destOrd="0" presId="urn:microsoft.com/office/officeart/2005/8/layout/lProcess2"/>
    <dgm:cxn modelId="{489E5425-8315-4081-AD9B-5E315B3882A4}" srcId="{08ADC3BA-5B80-4EE7-B333-87BBDF3283A7}" destId="{6D8A97F3-DD55-44F9-8B6D-76CBBA048127}" srcOrd="0" destOrd="0" parTransId="{69BC474E-8808-4B2D-8688-015528F805EB}" sibTransId="{B305D9F6-EB73-481F-9815-CB4166282BBC}"/>
    <dgm:cxn modelId="{DB2568E3-4DC2-4BF2-92A6-8E7B0DDD9129}" srcId="{20DAE185-B77E-46A5-A8CA-F289D4D447AC}" destId="{646ED568-A221-4DB0-B0BE-AC842EC428F3}" srcOrd="0" destOrd="0" parTransId="{334EDE4C-1DD0-4CFA-8F94-9566BF1316A7}" sibTransId="{34EDCC89-9D8B-40DD-9333-35C6FDD2990C}"/>
    <dgm:cxn modelId="{D3B3E452-9BAA-46D7-8A5A-3EB50B25D066}" type="presOf" srcId="{E78C9B18-B885-41BD-8CB5-C3D73BDCE40A}" destId="{21000FC3-9370-4C74-94BF-CBE4A083C9EA}" srcOrd="1" destOrd="0" presId="urn:microsoft.com/office/officeart/2005/8/layout/lProcess2"/>
    <dgm:cxn modelId="{5F817BEA-5207-4424-9E27-9F84A6A2359E}" srcId="{E1A9A3E2-25D0-45A2-B865-E83C51CCDFDA}" destId="{4C9D5F0C-FB03-472D-ABBD-517852F94720}" srcOrd="0" destOrd="0" parTransId="{14A50FCB-EFA7-4A07-BD9F-1B7B52DB9CBB}" sibTransId="{D63B222A-83E5-4A17-95C0-5F970B366A48}"/>
    <dgm:cxn modelId="{7D0FAFB5-73BF-4707-AD2B-1E4A9A9902D4}" type="presOf" srcId="{A1F36694-C544-4F9F-8C77-1732C5DFB4DA}" destId="{DEA286A3-3579-44E9-A02C-06FF751E3D69}" srcOrd="0" destOrd="0" presId="urn:microsoft.com/office/officeart/2005/8/layout/lProcess2"/>
    <dgm:cxn modelId="{80F7D423-750A-48C9-A03B-BFD07755E894}" type="presOf" srcId="{FAC485DE-8D42-4E79-B872-DAB02B475507}" destId="{377337CE-C27B-42AB-BCF1-0563F645E6D9}" srcOrd="0" destOrd="0" presId="urn:microsoft.com/office/officeart/2005/8/layout/lProcess2"/>
    <dgm:cxn modelId="{F753DD63-91C0-44E1-878D-3DBA853222E4}" type="presOf" srcId="{714F29D8-144E-4476-A601-324A31A5E913}" destId="{F5B354BB-7083-4208-BB4E-B2515C4834E7}" srcOrd="0" destOrd="0" presId="urn:microsoft.com/office/officeart/2005/8/layout/lProcess2"/>
    <dgm:cxn modelId="{090B53EC-335D-4020-8378-50EE892E909F}" type="presOf" srcId="{EBB07370-C661-4452-BB53-25C9A3EEDD19}" destId="{A5D3E40F-EB24-4E7A-AEEE-3186673EE924}" srcOrd="0" destOrd="0" presId="urn:microsoft.com/office/officeart/2005/8/layout/lProcess2"/>
    <dgm:cxn modelId="{37E0F061-C33B-4A0D-A017-DFFD5150CBEF}" type="presOf" srcId="{97224917-440F-4F1E-BE10-4171BEBE4845}" destId="{139BE0C9-0146-45D9-8B4B-3C32217B161E}" srcOrd="0" destOrd="0" presId="urn:microsoft.com/office/officeart/2005/8/layout/lProcess2"/>
    <dgm:cxn modelId="{7C061161-C956-412E-B173-9B0C081E73AB}" srcId="{736F9FA8-4DDC-4851-8FA4-4E1DE69B4A02}" destId="{07E9F266-290B-4586-B9E0-0E8EC42A3C3B}" srcOrd="1" destOrd="0" parTransId="{94FA78D7-395A-4F85-B896-14B0AAAD9DDA}" sibTransId="{606F8155-D9A7-42B0-9719-871368540960}"/>
    <dgm:cxn modelId="{C84DD697-C588-41A6-8E28-E3167D1FFD53}" type="presParOf" srcId="{A5D3E40F-EB24-4E7A-AEEE-3186673EE924}" destId="{0B648F32-62F0-45A4-BDF1-CD9413EF81F6}" srcOrd="0" destOrd="0" presId="urn:microsoft.com/office/officeart/2005/8/layout/lProcess2"/>
    <dgm:cxn modelId="{A2452B6A-1EB1-4A42-8CEC-2D096807CB4F}" type="presParOf" srcId="{0B648F32-62F0-45A4-BDF1-CD9413EF81F6}" destId="{D063F5DF-81BB-4E3F-A3F9-F69B8776CCDD}" srcOrd="0" destOrd="0" presId="urn:microsoft.com/office/officeart/2005/8/layout/lProcess2"/>
    <dgm:cxn modelId="{5C7FAFAD-B44C-466D-B8C3-734CC234BD88}" type="presParOf" srcId="{0B648F32-62F0-45A4-BDF1-CD9413EF81F6}" destId="{21000FC3-9370-4C74-94BF-CBE4A083C9EA}" srcOrd="1" destOrd="0" presId="urn:microsoft.com/office/officeart/2005/8/layout/lProcess2"/>
    <dgm:cxn modelId="{D2D5BA1E-9654-4FAB-A042-A908DC1560AA}" type="presParOf" srcId="{0B648F32-62F0-45A4-BDF1-CD9413EF81F6}" destId="{18C122B2-9092-4E23-BF69-3B90048B8508}" srcOrd="2" destOrd="0" presId="urn:microsoft.com/office/officeart/2005/8/layout/lProcess2"/>
    <dgm:cxn modelId="{CA364751-9027-4496-9819-E9DC4A2B4EE9}" type="presParOf" srcId="{18C122B2-9092-4E23-BF69-3B90048B8508}" destId="{446CF90C-B171-4E8B-814A-620DF6847429}" srcOrd="0" destOrd="0" presId="urn:microsoft.com/office/officeart/2005/8/layout/lProcess2"/>
    <dgm:cxn modelId="{28D99075-0910-4397-A5EE-08AAC34168D0}" type="presParOf" srcId="{446CF90C-B171-4E8B-814A-620DF6847429}" destId="{DEA286A3-3579-44E9-A02C-06FF751E3D69}" srcOrd="0" destOrd="0" presId="urn:microsoft.com/office/officeart/2005/8/layout/lProcess2"/>
    <dgm:cxn modelId="{AC510112-4998-4ABE-959C-FDE4C7C2E359}" type="presParOf" srcId="{446CF90C-B171-4E8B-814A-620DF6847429}" destId="{A67BC901-FE50-4449-9619-762EC31F75BE}" srcOrd="1" destOrd="0" presId="urn:microsoft.com/office/officeart/2005/8/layout/lProcess2"/>
    <dgm:cxn modelId="{6B8730ED-342E-49B5-B34F-738E722A3F01}" type="presParOf" srcId="{446CF90C-B171-4E8B-814A-620DF6847429}" destId="{BE99D5D1-F101-49D1-B7CF-71290D6A01EE}" srcOrd="2" destOrd="0" presId="urn:microsoft.com/office/officeart/2005/8/layout/lProcess2"/>
    <dgm:cxn modelId="{BC285021-EEE9-452D-A67A-BA7DC8E9C004}" type="presParOf" srcId="{446CF90C-B171-4E8B-814A-620DF6847429}" destId="{46F521BB-2745-4C28-AB2C-66F9FC789113}" srcOrd="3" destOrd="0" presId="urn:microsoft.com/office/officeart/2005/8/layout/lProcess2"/>
    <dgm:cxn modelId="{BC97247F-F78A-40E1-A6E8-65C8EE8E92B5}" type="presParOf" srcId="{446CF90C-B171-4E8B-814A-620DF6847429}" destId="{EA008C20-8E40-4CC0-9CBC-9FE234A00FBA}" srcOrd="4" destOrd="0" presId="urn:microsoft.com/office/officeart/2005/8/layout/lProcess2"/>
    <dgm:cxn modelId="{4FD15F75-D0F8-42F1-AECB-C05AD510AF13}" type="presParOf" srcId="{A5D3E40F-EB24-4E7A-AEEE-3186673EE924}" destId="{1537A600-AD62-41E1-A41D-43B2880CD127}" srcOrd="1" destOrd="0" presId="urn:microsoft.com/office/officeart/2005/8/layout/lProcess2"/>
    <dgm:cxn modelId="{C00E19FB-0CE8-400D-BC24-192D9F28D667}" type="presParOf" srcId="{A5D3E40F-EB24-4E7A-AEEE-3186673EE924}" destId="{57438EB2-3C5D-450D-9031-A3FE3CF2ADED}" srcOrd="2" destOrd="0" presId="urn:microsoft.com/office/officeart/2005/8/layout/lProcess2"/>
    <dgm:cxn modelId="{17CEB2A2-FD28-4ED6-AFD4-1E21C2631CFA}" type="presParOf" srcId="{57438EB2-3C5D-450D-9031-A3FE3CF2ADED}" destId="{1A0299AB-C5AF-46FE-A35A-2435761824CD}" srcOrd="0" destOrd="0" presId="urn:microsoft.com/office/officeart/2005/8/layout/lProcess2"/>
    <dgm:cxn modelId="{11C2B905-9993-446C-99FD-75EA00963712}" type="presParOf" srcId="{57438EB2-3C5D-450D-9031-A3FE3CF2ADED}" destId="{C94D5C29-4B28-487B-AACE-A7D42D4E618E}" srcOrd="1" destOrd="0" presId="urn:microsoft.com/office/officeart/2005/8/layout/lProcess2"/>
    <dgm:cxn modelId="{C0F095A8-1574-49E1-92BB-89B4F48B4F2B}" type="presParOf" srcId="{57438EB2-3C5D-450D-9031-A3FE3CF2ADED}" destId="{69D44380-DA53-4E21-8C68-5908FA448096}" srcOrd="2" destOrd="0" presId="urn:microsoft.com/office/officeart/2005/8/layout/lProcess2"/>
    <dgm:cxn modelId="{F16E598F-1E07-40FD-912B-D185581CC9FD}" type="presParOf" srcId="{69D44380-DA53-4E21-8C68-5908FA448096}" destId="{612B3ECC-CCFE-4D68-B1BC-0489AE7922CE}" srcOrd="0" destOrd="0" presId="urn:microsoft.com/office/officeart/2005/8/layout/lProcess2"/>
    <dgm:cxn modelId="{E753B687-F84E-42EF-9A8A-E13334493663}" type="presParOf" srcId="{612B3ECC-CCFE-4D68-B1BC-0489AE7922CE}" destId="{F5B354BB-7083-4208-BB4E-B2515C4834E7}" srcOrd="0" destOrd="0" presId="urn:microsoft.com/office/officeart/2005/8/layout/lProcess2"/>
    <dgm:cxn modelId="{7848E39B-A57E-42CC-B4C0-0EACCD7E78E4}" type="presParOf" srcId="{612B3ECC-CCFE-4D68-B1BC-0489AE7922CE}" destId="{3140E1E2-E808-43F0-877C-4A8572E1C4B0}" srcOrd="1" destOrd="0" presId="urn:microsoft.com/office/officeart/2005/8/layout/lProcess2"/>
    <dgm:cxn modelId="{0A311170-7C0E-4FF7-86D1-AF95188CC0A0}" type="presParOf" srcId="{612B3ECC-CCFE-4D68-B1BC-0489AE7922CE}" destId="{47F00F8B-61E5-4E2B-AF28-C6AADC9AD63F}" srcOrd="2" destOrd="0" presId="urn:microsoft.com/office/officeart/2005/8/layout/lProcess2"/>
    <dgm:cxn modelId="{B3F01C26-92F0-400B-A779-038626B4BF95}" type="presParOf" srcId="{A5D3E40F-EB24-4E7A-AEEE-3186673EE924}" destId="{B2A4F72F-75C1-45A2-BF5A-9AA2A1A6B060}" srcOrd="3" destOrd="0" presId="urn:microsoft.com/office/officeart/2005/8/layout/lProcess2"/>
    <dgm:cxn modelId="{694CAA20-17C4-4535-8B73-3C38631914F1}" type="presParOf" srcId="{A5D3E40F-EB24-4E7A-AEEE-3186673EE924}" destId="{72EC033D-8E22-4680-877A-2F2BB0DC02B6}" srcOrd="4" destOrd="0" presId="urn:microsoft.com/office/officeart/2005/8/layout/lProcess2"/>
    <dgm:cxn modelId="{6397F552-54B6-4194-8500-101446E4E459}" type="presParOf" srcId="{72EC033D-8E22-4680-877A-2F2BB0DC02B6}" destId="{E59BEF3A-7C73-44DA-AF3C-3D271E29C481}" srcOrd="0" destOrd="0" presId="urn:microsoft.com/office/officeart/2005/8/layout/lProcess2"/>
    <dgm:cxn modelId="{83E7509D-859E-4F70-9ADA-FF8675E3025E}" type="presParOf" srcId="{72EC033D-8E22-4680-877A-2F2BB0DC02B6}" destId="{C004FBBD-EA9E-4D9D-9D32-DAFAF5DF5D4F}" srcOrd="1" destOrd="0" presId="urn:microsoft.com/office/officeart/2005/8/layout/lProcess2"/>
    <dgm:cxn modelId="{6FA0F27D-B9F1-43C0-A6B7-E81B6CCC87AA}" type="presParOf" srcId="{72EC033D-8E22-4680-877A-2F2BB0DC02B6}" destId="{32B28FD1-992F-4B33-A964-3B73672320C6}" srcOrd="2" destOrd="0" presId="urn:microsoft.com/office/officeart/2005/8/layout/lProcess2"/>
    <dgm:cxn modelId="{41542441-F28B-4AB6-B679-32E8FC20CE06}" type="presParOf" srcId="{32B28FD1-992F-4B33-A964-3B73672320C6}" destId="{E35C4013-BB69-49E3-9979-6067D024E981}" srcOrd="0" destOrd="0" presId="urn:microsoft.com/office/officeart/2005/8/layout/lProcess2"/>
    <dgm:cxn modelId="{CD2FFA88-4826-408E-9E77-4CDF69FB4EDC}" type="presParOf" srcId="{E35C4013-BB69-49E3-9979-6067D024E981}" destId="{139BE0C9-0146-45D9-8B4B-3C32217B161E}" srcOrd="0" destOrd="0" presId="urn:microsoft.com/office/officeart/2005/8/layout/lProcess2"/>
    <dgm:cxn modelId="{67252924-CAB4-41EE-93E8-9067FA8C80DD}" type="presParOf" srcId="{E35C4013-BB69-49E3-9979-6067D024E981}" destId="{A44FE19D-2FC5-4370-BBFD-9EB96F6FC397}" srcOrd="1" destOrd="0" presId="urn:microsoft.com/office/officeart/2005/8/layout/lProcess2"/>
    <dgm:cxn modelId="{58705F1B-A631-42A9-94C1-F6A26DE7C658}" type="presParOf" srcId="{E35C4013-BB69-49E3-9979-6067D024E981}" destId="{F47AC1CF-7959-4CAD-8ADF-B80B6B96EF1D}" srcOrd="2" destOrd="0" presId="urn:microsoft.com/office/officeart/2005/8/layout/lProcess2"/>
    <dgm:cxn modelId="{87227704-16D9-499A-BF23-091CACC1C539}" type="presParOf" srcId="{E35C4013-BB69-49E3-9979-6067D024E981}" destId="{6992C6E0-DA6B-4CC4-BFAE-C67FF819018E}" srcOrd="3" destOrd="0" presId="urn:microsoft.com/office/officeart/2005/8/layout/lProcess2"/>
    <dgm:cxn modelId="{F51B72D9-0E04-4B34-A3E0-FFBA42DB7657}" type="presParOf" srcId="{E35C4013-BB69-49E3-9979-6067D024E981}" destId="{6B9B91DD-4205-49E9-997C-A18189F4D2AE}" srcOrd="4" destOrd="0" presId="urn:microsoft.com/office/officeart/2005/8/layout/lProcess2"/>
    <dgm:cxn modelId="{3AB6CDFF-CE6C-4157-8A22-3234EF16FA96}" type="presParOf" srcId="{A5D3E40F-EB24-4E7A-AEEE-3186673EE924}" destId="{A27E5939-F3D1-46ED-B3FA-F3019A2F02B6}" srcOrd="5" destOrd="0" presId="urn:microsoft.com/office/officeart/2005/8/layout/lProcess2"/>
    <dgm:cxn modelId="{DAE4F809-705E-40F8-99DA-2574CD377DEF}" type="presParOf" srcId="{A5D3E40F-EB24-4E7A-AEEE-3186673EE924}" destId="{DA0AA5AB-95FA-457C-AD93-90962620F20E}" srcOrd="6" destOrd="0" presId="urn:microsoft.com/office/officeart/2005/8/layout/lProcess2"/>
    <dgm:cxn modelId="{CCA8699F-8E13-4DDE-8F7D-AFEA8FD7909F}" type="presParOf" srcId="{DA0AA5AB-95FA-457C-AD93-90962620F20E}" destId="{6D869C5E-C4CC-4024-B17E-AED77E7728E8}" srcOrd="0" destOrd="0" presId="urn:microsoft.com/office/officeart/2005/8/layout/lProcess2"/>
    <dgm:cxn modelId="{62DA32D5-D213-4660-BAD4-C6E0602345EF}" type="presParOf" srcId="{DA0AA5AB-95FA-457C-AD93-90962620F20E}" destId="{C2F96F69-F81C-44A7-9561-1A1FE39D92CF}" srcOrd="1" destOrd="0" presId="urn:microsoft.com/office/officeart/2005/8/layout/lProcess2"/>
    <dgm:cxn modelId="{7491CCB8-9083-4B9A-BD89-073AE1A479F5}" type="presParOf" srcId="{DA0AA5AB-95FA-457C-AD93-90962620F20E}" destId="{E955C0D5-DD55-4104-BAEE-1EE50AB1F79F}" srcOrd="2" destOrd="0" presId="urn:microsoft.com/office/officeart/2005/8/layout/lProcess2"/>
    <dgm:cxn modelId="{2753FE06-A476-488E-B08C-5ADE6E210051}" type="presParOf" srcId="{E955C0D5-DD55-4104-BAEE-1EE50AB1F79F}" destId="{FF4BB191-9E16-4A17-9F11-54FBA2E44F24}" srcOrd="0" destOrd="0" presId="urn:microsoft.com/office/officeart/2005/8/layout/lProcess2"/>
    <dgm:cxn modelId="{A6480F45-AB03-4685-BAFD-EFE2717FCC44}" type="presParOf" srcId="{FF4BB191-9E16-4A17-9F11-54FBA2E44F24}" destId="{91EE53E5-5979-4F13-880F-E9013A246C7D}" srcOrd="0" destOrd="0" presId="urn:microsoft.com/office/officeart/2005/8/layout/lProcess2"/>
    <dgm:cxn modelId="{BADB6212-5B17-4B1F-A0A0-4297B1B1E24B}" type="presParOf" srcId="{FF4BB191-9E16-4A17-9F11-54FBA2E44F24}" destId="{F83C5721-D874-4398-BD34-25934BCCE61D}" srcOrd="1" destOrd="0" presId="urn:microsoft.com/office/officeart/2005/8/layout/lProcess2"/>
    <dgm:cxn modelId="{1B3C6B78-4188-4374-885A-8350F3C66724}" type="presParOf" srcId="{FF4BB191-9E16-4A17-9F11-54FBA2E44F24}" destId="{377337CE-C27B-42AB-BCF1-0563F645E6D9}" srcOrd="2" destOrd="0" presId="urn:microsoft.com/office/officeart/2005/8/layout/lProcess2"/>
    <dgm:cxn modelId="{9F673155-BE85-4915-83D4-8D2A6D5CA8C0}" type="presParOf" srcId="{A5D3E40F-EB24-4E7A-AEEE-3186673EE924}" destId="{CD703E9F-1CDA-4BA3-A537-DCED93542664}" srcOrd="7" destOrd="0" presId="urn:microsoft.com/office/officeart/2005/8/layout/lProcess2"/>
    <dgm:cxn modelId="{F15D844E-A2FB-401A-BA65-14ADB1ECA276}" type="presParOf" srcId="{A5D3E40F-EB24-4E7A-AEEE-3186673EE924}" destId="{70BBD07E-B219-47C7-861A-325EB2A95254}" srcOrd="8" destOrd="0" presId="urn:microsoft.com/office/officeart/2005/8/layout/lProcess2"/>
    <dgm:cxn modelId="{5516A022-0DA8-48DA-84A6-B566690E57A8}" type="presParOf" srcId="{70BBD07E-B219-47C7-861A-325EB2A95254}" destId="{9FDF1AD2-7F62-4F2C-ACDB-CDD35EACB5F4}" srcOrd="0" destOrd="0" presId="urn:microsoft.com/office/officeart/2005/8/layout/lProcess2"/>
    <dgm:cxn modelId="{B53B3E0C-1626-4E80-81B0-030E12BF02E3}" type="presParOf" srcId="{70BBD07E-B219-47C7-861A-325EB2A95254}" destId="{2A94386E-5553-472F-96D0-D30C51090DF7}" srcOrd="1" destOrd="0" presId="urn:microsoft.com/office/officeart/2005/8/layout/lProcess2"/>
    <dgm:cxn modelId="{F4A1204B-A77B-494A-8634-9B6DD7F79CA2}" type="presParOf" srcId="{70BBD07E-B219-47C7-861A-325EB2A95254}" destId="{4D1AAC70-39C4-4AEB-AD29-8DE62A79CEEC}" srcOrd="2" destOrd="0" presId="urn:microsoft.com/office/officeart/2005/8/layout/lProcess2"/>
    <dgm:cxn modelId="{2F1B1BA6-FBF7-4773-A563-93DB497D6DA1}" type="presParOf" srcId="{4D1AAC70-39C4-4AEB-AD29-8DE62A79CEEC}" destId="{C6C3A72F-09E3-4C5E-82BA-7CBAADA47F56}" srcOrd="0" destOrd="0" presId="urn:microsoft.com/office/officeart/2005/8/layout/lProcess2"/>
    <dgm:cxn modelId="{2339111A-522D-4078-A93D-1878C3FAA46E}" type="presParOf" srcId="{C6C3A72F-09E3-4C5E-82BA-7CBAADA47F56}" destId="{CDA67D7D-AC71-495A-AE4B-A17F7A9FE106}" srcOrd="0" destOrd="0" presId="urn:microsoft.com/office/officeart/2005/8/layout/lProcess2"/>
    <dgm:cxn modelId="{15F89F6B-004F-45F5-922A-6036B43150A6}" type="presParOf" srcId="{C6C3A72F-09E3-4C5E-82BA-7CBAADA47F56}" destId="{C9B1A7F1-5E24-4E9F-ADFA-235DD408C660}" srcOrd="1" destOrd="0" presId="urn:microsoft.com/office/officeart/2005/8/layout/lProcess2"/>
    <dgm:cxn modelId="{7992D9BD-44E3-47E1-BE2D-5601FC22420D}" type="presParOf" srcId="{C6C3A72F-09E3-4C5E-82BA-7CBAADA47F56}" destId="{CBE0D2AE-BE96-4D85-A6E7-FF39046E1E66}" srcOrd="2" destOrd="0" presId="urn:microsoft.com/office/officeart/2005/8/layout/lProcess2"/>
    <dgm:cxn modelId="{819D97C9-214A-42D4-B233-3A1971660ECB}" type="presParOf" srcId="{A5D3E40F-EB24-4E7A-AEEE-3186673EE924}" destId="{5499F9B7-F8B8-44F8-AD9A-133428AC559E}" srcOrd="9" destOrd="0" presId="urn:microsoft.com/office/officeart/2005/8/layout/lProcess2"/>
    <dgm:cxn modelId="{D3A7D97A-AC08-4B6A-A72F-943399C5B50D}" type="presParOf" srcId="{A5D3E40F-EB24-4E7A-AEEE-3186673EE924}" destId="{EF7EF847-6BFA-4082-8F2B-E3E0CF11C7E6}" srcOrd="10" destOrd="0" presId="urn:microsoft.com/office/officeart/2005/8/layout/lProcess2"/>
    <dgm:cxn modelId="{A7B99E28-14E2-4F13-86E3-D263F272EB07}" type="presParOf" srcId="{EF7EF847-6BFA-4082-8F2B-E3E0CF11C7E6}" destId="{8F0BD1FC-991F-45B3-9A56-382D397BBF0C}" srcOrd="0" destOrd="0" presId="urn:microsoft.com/office/officeart/2005/8/layout/lProcess2"/>
    <dgm:cxn modelId="{DA5CCB38-F589-467A-A8CF-51F9571ACACD}" type="presParOf" srcId="{EF7EF847-6BFA-4082-8F2B-E3E0CF11C7E6}" destId="{3E02E63B-34FF-45F3-975D-E4D8B6484537}" srcOrd="1" destOrd="0" presId="urn:microsoft.com/office/officeart/2005/8/layout/lProcess2"/>
    <dgm:cxn modelId="{7D4C9BC6-C29B-4CA9-BC95-0A8BEA5914A1}" type="presParOf" srcId="{EF7EF847-6BFA-4082-8F2B-E3E0CF11C7E6}" destId="{1A4A5AD2-E4B4-47D3-8E7C-FC9C5E17C43B}" srcOrd="2" destOrd="0" presId="urn:microsoft.com/office/officeart/2005/8/layout/lProcess2"/>
    <dgm:cxn modelId="{7CB9FD48-42BE-400A-9EEF-81A657AE32A5}" type="presParOf" srcId="{1A4A5AD2-E4B4-47D3-8E7C-FC9C5E17C43B}" destId="{58777451-E1EA-4FE7-B66B-1C6542585FD8}" srcOrd="0" destOrd="0" presId="urn:microsoft.com/office/officeart/2005/8/layout/lProcess2"/>
    <dgm:cxn modelId="{C370D8F5-1F54-40AF-A784-19C1454AF19D}" type="presParOf" srcId="{58777451-E1EA-4FE7-B66B-1C6542585FD8}" destId="{7FB799A8-DBE7-4D10-A402-57ED6D7E99CD}" srcOrd="0" destOrd="0" presId="urn:microsoft.com/office/officeart/2005/8/layout/lProcess2"/>
    <dgm:cxn modelId="{1D429C5F-7D2A-4362-AEBB-2499E07B5FC2}" type="presParOf" srcId="{58777451-E1EA-4FE7-B66B-1C6542585FD8}" destId="{6E7871DF-DF53-4290-891A-B6B4A90D3BFE}" srcOrd="1" destOrd="0" presId="urn:microsoft.com/office/officeart/2005/8/layout/lProcess2"/>
    <dgm:cxn modelId="{14A06589-567C-4C4D-8163-BD047348C5FC}" type="presParOf" srcId="{58777451-E1EA-4FE7-B66B-1C6542585FD8}" destId="{46A2A652-D35E-4083-BCF1-14AB64B685E9}" srcOrd="2" destOrd="0" presId="urn:microsoft.com/office/officeart/2005/8/layout/lProcess2"/>
    <dgm:cxn modelId="{CDA48EE1-E92D-4EB7-8992-0531543CCF6C}" type="presParOf" srcId="{58777451-E1EA-4FE7-B66B-1C6542585FD8}" destId="{B5D25399-60F1-446D-95CC-29DDF9AAE6C1}" srcOrd="3" destOrd="0" presId="urn:microsoft.com/office/officeart/2005/8/layout/lProcess2"/>
    <dgm:cxn modelId="{F959D4A0-D19F-4FA5-99D8-003A3B9751BC}" type="presParOf" srcId="{58777451-E1EA-4FE7-B66B-1C6542585FD8}" destId="{2EFCC89F-E270-494A-88A4-B6C00E98DF8C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D966DE-C316-4766-A57C-BCA18285817C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/>
      <dgm:spPr/>
      <dgm:t>
        <a:bodyPr/>
        <a:lstStyle/>
        <a:p>
          <a:endParaRPr lang="hu-HU"/>
        </a:p>
      </dgm:t>
    </dgm:pt>
    <dgm:pt modelId="{575F3FBF-5BB9-494B-9678-2B9BCD10B6B7}">
      <dgm:prSet custT="1"/>
      <dgm:spPr/>
      <dgm:t>
        <a:bodyPr/>
        <a:lstStyle/>
        <a:p>
          <a:pPr algn="ctr" rtl="0"/>
          <a:r>
            <a:rPr lang="en-GB" sz="2400" dirty="0" smtClean="0"/>
            <a:t>Chilling effect, self-censorship</a:t>
          </a:r>
          <a:endParaRPr lang="hu-HU" sz="2400" dirty="0"/>
        </a:p>
      </dgm:t>
    </dgm:pt>
    <dgm:pt modelId="{A5BF2755-91AA-4A05-ACD9-1A1F456F98DD}" type="parTrans" cxnId="{E1EDDBED-3700-477D-90FB-7B95F6FE7C5D}">
      <dgm:prSet/>
      <dgm:spPr/>
      <dgm:t>
        <a:bodyPr/>
        <a:lstStyle/>
        <a:p>
          <a:endParaRPr lang="hu-HU" sz="2800"/>
        </a:p>
      </dgm:t>
    </dgm:pt>
    <dgm:pt modelId="{6C120C5B-8BEB-49F0-88C4-336A123E7DD2}" type="sibTrans" cxnId="{E1EDDBED-3700-477D-90FB-7B95F6FE7C5D}">
      <dgm:prSet/>
      <dgm:spPr/>
      <dgm:t>
        <a:bodyPr/>
        <a:lstStyle/>
        <a:p>
          <a:endParaRPr lang="hu-HU" sz="2800"/>
        </a:p>
      </dgm:t>
    </dgm:pt>
    <dgm:pt modelId="{13BE21F7-6A99-4AF3-A16D-509FE76EFDDF}">
      <dgm:prSet custT="1"/>
      <dgm:spPr/>
      <dgm:t>
        <a:bodyPr/>
        <a:lstStyle/>
        <a:p>
          <a:pPr algn="ctr" rtl="0"/>
          <a:r>
            <a:rPr lang="en-GB" sz="2400" smtClean="0"/>
            <a:t>Manipulated media market</a:t>
          </a:r>
          <a:endParaRPr lang="hu-HU" sz="2400"/>
        </a:p>
      </dgm:t>
    </dgm:pt>
    <dgm:pt modelId="{3A1E4D5C-6ED1-4DCA-ACAF-75BD92664582}" type="parTrans" cxnId="{929A83F8-04F8-49E6-B667-02FE938AD657}">
      <dgm:prSet/>
      <dgm:spPr/>
      <dgm:t>
        <a:bodyPr/>
        <a:lstStyle/>
        <a:p>
          <a:endParaRPr lang="hu-HU" sz="2800"/>
        </a:p>
      </dgm:t>
    </dgm:pt>
    <dgm:pt modelId="{D14941B3-F2E2-4DCF-89AB-03C091BA19CC}" type="sibTrans" cxnId="{929A83F8-04F8-49E6-B667-02FE938AD657}">
      <dgm:prSet/>
      <dgm:spPr/>
      <dgm:t>
        <a:bodyPr/>
        <a:lstStyle/>
        <a:p>
          <a:endParaRPr lang="hu-HU" sz="2800"/>
        </a:p>
      </dgm:t>
    </dgm:pt>
    <dgm:pt modelId="{433C2629-315A-4E6F-98E4-96654EBFEF87}" type="pres">
      <dgm:prSet presAssocID="{72D966DE-C316-4766-A57C-BCA1828581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0F596817-646A-4341-A82B-40247E8AFCD0}" type="pres">
      <dgm:prSet presAssocID="{575F3FBF-5BB9-494B-9678-2B9BCD10B6B7}" presName="parentText" presStyleLbl="node1" presStyleIdx="0" presStyleCnt="2" custLinFactNeighborY="-61480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7730D65-BB92-42E1-91F7-2B978992367E}" type="pres">
      <dgm:prSet presAssocID="{6C120C5B-8BEB-49F0-88C4-336A123E7DD2}" presName="spacer" presStyleCnt="0"/>
      <dgm:spPr/>
    </dgm:pt>
    <dgm:pt modelId="{10D17D02-44FD-4FE9-9A37-F8F9064D48E4}" type="pres">
      <dgm:prSet presAssocID="{13BE21F7-6A99-4AF3-A16D-509FE76EFDDF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3AD76830-3D27-485B-AE3C-2EF452EA7D6B}" type="presOf" srcId="{13BE21F7-6A99-4AF3-A16D-509FE76EFDDF}" destId="{10D17D02-44FD-4FE9-9A37-F8F9064D48E4}" srcOrd="0" destOrd="0" presId="urn:microsoft.com/office/officeart/2005/8/layout/vList2"/>
    <dgm:cxn modelId="{7969E943-94A4-44D5-BE70-5FF1646380AF}" type="presOf" srcId="{72D966DE-C316-4766-A57C-BCA18285817C}" destId="{433C2629-315A-4E6F-98E4-96654EBFEF87}" srcOrd="0" destOrd="0" presId="urn:microsoft.com/office/officeart/2005/8/layout/vList2"/>
    <dgm:cxn modelId="{929A83F8-04F8-49E6-B667-02FE938AD657}" srcId="{72D966DE-C316-4766-A57C-BCA18285817C}" destId="{13BE21F7-6A99-4AF3-A16D-509FE76EFDDF}" srcOrd="1" destOrd="0" parTransId="{3A1E4D5C-6ED1-4DCA-ACAF-75BD92664582}" sibTransId="{D14941B3-F2E2-4DCF-89AB-03C091BA19CC}"/>
    <dgm:cxn modelId="{04C221F1-5489-481C-9AC3-2F61AF8B49C9}" type="presOf" srcId="{575F3FBF-5BB9-494B-9678-2B9BCD10B6B7}" destId="{0F596817-646A-4341-A82B-40247E8AFCD0}" srcOrd="0" destOrd="0" presId="urn:microsoft.com/office/officeart/2005/8/layout/vList2"/>
    <dgm:cxn modelId="{E1EDDBED-3700-477D-90FB-7B95F6FE7C5D}" srcId="{72D966DE-C316-4766-A57C-BCA18285817C}" destId="{575F3FBF-5BB9-494B-9678-2B9BCD10B6B7}" srcOrd="0" destOrd="0" parTransId="{A5BF2755-91AA-4A05-ACD9-1A1F456F98DD}" sibTransId="{6C120C5B-8BEB-49F0-88C4-336A123E7DD2}"/>
    <dgm:cxn modelId="{A185BAA1-9852-4C72-918C-834DADA7FDF4}" type="presParOf" srcId="{433C2629-315A-4E6F-98E4-96654EBFEF87}" destId="{0F596817-646A-4341-A82B-40247E8AFCD0}" srcOrd="0" destOrd="0" presId="urn:microsoft.com/office/officeart/2005/8/layout/vList2"/>
    <dgm:cxn modelId="{8C88569D-63A9-4E65-9982-E62817828A32}" type="presParOf" srcId="{433C2629-315A-4E6F-98E4-96654EBFEF87}" destId="{87730D65-BB92-42E1-91F7-2B978992367E}" srcOrd="1" destOrd="0" presId="urn:microsoft.com/office/officeart/2005/8/layout/vList2"/>
    <dgm:cxn modelId="{33B70671-27AC-41CF-B6B9-F94D1CE0C342}" type="presParOf" srcId="{433C2629-315A-4E6F-98E4-96654EBFEF87}" destId="{10D17D02-44FD-4FE9-9A37-F8F9064D48E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62E5BA4-3BE0-4CAB-B5A1-2271EC3F0BAA}" type="doc">
      <dgm:prSet loTypeId="urn:microsoft.com/office/officeart/2005/8/layout/vList2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hu-HU"/>
        </a:p>
      </dgm:t>
    </dgm:pt>
    <dgm:pt modelId="{5252C625-3B51-4148-9765-B84C45FCCA7C}">
      <dgm:prSet/>
      <dgm:spPr/>
      <dgm:t>
        <a:bodyPr/>
        <a:lstStyle/>
        <a:p>
          <a:pPr algn="ctr" rtl="0"/>
          <a:r>
            <a:rPr lang="en-GB" noProof="0" dirty="0" smtClean="0"/>
            <a:t>Target</a:t>
          </a:r>
          <a:endParaRPr lang="en-GB" noProof="0" dirty="0"/>
        </a:p>
      </dgm:t>
    </dgm:pt>
    <dgm:pt modelId="{0C28D418-5F15-45F4-BAB5-BDE2B6E5C5C4}" type="parTrans" cxnId="{51079CBD-AC3D-4D0D-ABDE-CE1121E79731}">
      <dgm:prSet/>
      <dgm:spPr/>
      <dgm:t>
        <a:bodyPr/>
        <a:lstStyle/>
        <a:p>
          <a:pPr algn="ctr"/>
          <a:endParaRPr lang="hu-HU"/>
        </a:p>
      </dgm:t>
    </dgm:pt>
    <dgm:pt modelId="{A1FB9064-78D4-4995-A0FD-9A079976C2BC}" type="sibTrans" cxnId="{51079CBD-AC3D-4D0D-ABDE-CE1121E79731}">
      <dgm:prSet/>
      <dgm:spPr/>
      <dgm:t>
        <a:bodyPr/>
        <a:lstStyle/>
        <a:p>
          <a:pPr algn="ctr"/>
          <a:endParaRPr lang="hu-HU"/>
        </a:p>
      </dgm:t>
    </dgm:pt>
    <dgm:pt modelId="{0FA0A1E3-8352-4678-AE9C-FA5FA407BE1C}">
      <dgm:prSet/>
      <dgm:spPr/>
      <dgm:t>
        <a:bodyPr/>
        <a:lstStyle/>
        <a:p>
          <a:pPr algn="ctr" rtl="0"/>
          <a:r>
            <a:rPr lang="en-GB" noProof="0" dirty="0" smtClean="0"/>
            <a:t>Tools</a:t>
          </a:r>
          <a:endParaRPr lang="en-GB" noProof="0" dirty="0"/>
        </a:p>
      </dgm:t>
    </dgm:pt>
    <dgm:pt modelId="{4738A259-DC52-4986-B240-0CAB217DDEBA}" type="parTrans" cxnId="{47E50255-09D4-451B-A48F-E3935A4A48F4}">
      <dgm:prSet/>
      <dgm:spPr/>
      <dgm:t>
        <a:bodyPr/>
        <a:lstStyle/>
        <a:p>
          <a:pPr algn="ctr"/>
          <a:endParaRPr lang="hu-HU"/>
        </a:p>
      </dgm:t>
    </dgm:pt>
    <dgm:pt modelId="{EFDD40EC-A087-4D74-894E-F29C771C646F}" type="sibTrans" cxnId="{47E50255-09D4-451B-A48F-E3935A4A48F4}">
      <dgm:prSet/>
      <dgm:spPr/>
      <dgm:t>
        <a:bodyPr/>
        <a:lstStyle/>
        <a:p>
          <a:pPr algn="ctr"/>
          <a:endParaRPr lang="hu-HU"/>
        </a:p>
      </dgm:t>
    </dgm:pt>
    <dgm:pt modelId="{FCD777E9-14D3-48EF-935A-FB1D53C9A2A4}">
      <dgm:prSet/>
      <dgm:spPr/>
      <dgm:t>
        <a:bodyPr/>
        <a:lstStyle/>
        <a:p>
          <a:pPr algn="ctr" rtl="0"/>
          <a:r>
            <a:rPr lang="en-GB" noProof="0" dirty="0" smtClean="0"/>
            <a:t>Effects</a:t>
          </a:r>
          <a:endParaRPr lang="en-GB" noProof="0" dirty="0"/>
        </a:p>
      </dgm:t>
    </dgm:pt>
    <dgm:pt modelId="{F704A51C-29D9-4617-9FD5-63DC7360EE66}" type="parTrans" cxnId="{E9D0A3C3-224F-423B-8526-7C8934D4D705}">
      <dgm:prSet/>
      <dgm:spPr/>
      <dgm:t>
        <a:bodyPr/>
        <a:lstStyle/>
        <a:p>
          <a:pPr algn="ctr"/>
          <a:endParaRPr lang="hu-HU"/>
        </a:p>
      </dgm:t>
    </dgm:pt>
    <dgm:pt modelId="{953B0432-F739-4B80-AAD4-5E5CC30FFC4E}" type="sibTrans" cxnId="{E9D0A3C3-224F-423B-8526-7C8934D4D705}">
      <dgm:prSet/>
      <dgm:spPr/>
      <dgm:t>
        <a:bodyPr/>
        <a:lstStyle/>
        <a:p>
          <a:pPr algn="ctr"/>
          <a:endParaRPr lang="hu-HU"/>
        </a:p>
      </dgm:t>
    </dgm:pt>
    <dgm:pt modelId="{9037B3A7-5F2F-454E-8605-2F5E0212D43A}" type="pres">
      <dgm:prSet presAssocID="{262E5BA4-3BE0-4CAB-B5A1-2271EC3F0BA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7B11228B-A324-4E34-B117-CEFAB0B70433}" type="pres">
      <dgm:prSet presAssocID="{5252C625-3B51-4148-9765-B84C45FCCA7C}" presName="parentText" presStyleLbl="node1" presStyleIdx="0" presStyleCnt="3" custScaleY="236904" custLinFactY="-280818" custLinFactNeighborX="1219" custLinFactNeighborY="-300000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6834897-3128-4828-B6BC-7071C21BB553}" type="pres">
      <dgm:prSet presAssocID="{A1FB9064-78D4-4995-A0FD-9A079976C2BC}" presName="spacer" presStyleCnt="0"/>
      <dgm:spPr/>
    </dgm:pt>
    <dgm:pt modelId="{29C2362D-B88B-4296-BE01-9E264D0AED8F}" type="pres">
      <dgm:prSet presAssocID="{0FA0A1E3-8352-4678-AE9C-FA5FA407BE1C}" presName="parentText" presStyleLbl="node1" presStyleIdx="1" presStyleCnt="3" custScaleY="595300" custLinFactY="-8758" custLinFactNeighborX="121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D61F3EA-1DB7-4DB5-A2FB-D563C64BB540}" type="pres">
      <dgm:prSet presAssocID="{EFDD40EC-A087-4D74-894E-F29C771C646F}" presName="spacer" presStyleCnt="0"/>
      <dgm:spPr/>
    </dgm:pt>
    <dgm:pt modelId="{ADAF0B6A-9C66-4DB2-A91E-D0DDF9559C4A}" type="pres">
      <dgm:prSet presAssocID="{FCD777E9-14D3-48EF-935A-FB1D53C9A2A4}" presName="parentText" presStyleLbl="node1" presStyleIdx="2" presStyleCnt="3" custScaleY="180923" custLinFactY="154911" custLinFactNeighborX="1219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E56D4E88-4FA9-4DB8-8F30-E1042711529A}" type="presOf" srcId="{FCD777E9-14D3-48EF-935A-FB1D53C9A2A4}" destId="{ADAF0B6A-9C66-4DB2-A91E-D0DDF9559C4A}" srcOrd="0" destOrd="0" presId="urn:microsoft.com/office/officeart/2005/8/layout/vList2"/>
    <dgm:cxn modelId="{812FE5B7-77E5-4240-8678-1FD9A0FB71AE}" type="presOf" srcId="{0FA0A1E3-8352-4678-AE9C-FA5FA407BE1C}" destId="{29C2362D-B88B-4296-BE01-9E264D0AED8F}" srcOrd="0" destOrd="0" presId="urn:microsoft.com/office/officeart/2005/8/layout/vList2"/>
    <dgm:cxn modelId="{596A5B43-ED64-4B92-ADC6-DB42D3AEF3D5}" type="presOf" srcId="{262E5BA4-3BE0-4CAB-B5A1-2271EC3F0BAA}" destId="{9037B3A7-5F2F-454E-8605-2F5E0212D43A}" srcOrd="0" destOrd="0" presId="urn:microsoft.com/office/officeart/2005/8/layout/vList2"/>
    <dgm:cxn modelId="{51079CBD-AC3D-4D0D-ABDE-CE1121E79731}" srcId="{262E5BA4-3BE0-4CAB-B5A1-2271EC3F0BAA}" destId="{5252C625-3B51-4148-9765-B84C45FCCA7C}" srcOrd="0" destOrd="0" parTransId="{0C28D418-5F15-45F4-BAB5-BDE2B6E5C5C4}" sibTransId="{A1FB9064-78D4-4995-A0FD-9A079976C2BC}"/>
    <dgm:cxn modelId="{E9D0A3C3-224F-423B-8526-7C8934D4D705}" srcId="{262E5BA4-3BE0-4CAB-B5A1-2271EC3F0BAA}" destId="{FCD777E9-14D3-48EF-935A-FB1D53C9A2A4}" srcOrd="2" destOrd="0" parTransId="{F704A51C-29D9-4617-9FD5-63DC7360EE66}" sibTransId="{953B0432-F739-4B80-AAD4-5E5CC30FFC4E}"/>
    <dgm:cxn modelId="{52BF5BB7-26E7-44EA-8B48-9AA9B657268E}" type="presOf" srcId="{5252C625-3B51-4148-9765-B84C45FCCA7C}" destId="{7B11228B-A324-4E34-B117-CEFAB0B70433}" srcOrd="0" destOrd="0" presId="urn:microsoft.com/office/officeart/2005/8/layout/vList2"/>
    <dgm:cxn modelId="{47E50255-09D4-451B-A48F-E3935A4A48F4}" srcId="{262E5BA4-3BE0-4CAB-B5A1-2271EC3F0BAA}" destId="{0FA0A1E3-8352-4678-AE9C-FA5FA407BE1C}" srcOrd="1" destOrd="0" parTransId="{4738A259-DC52-4986-B240-0CAB217DDEBA}" sibTransId="{EFDD40EC-A087-4D74-894E-F29C771C646F}"/>
    <dgm:cxn modelId="{B6FE2F4B-11FF-4933-8B15-684C26C30F8D}" type="presParOf" srcId="{9037B3A7-5F2F-454E-8605-2F5E0212D43A}" destId="{7B11228B-A324-4E34-B117-CEFAB0B70433}" srcOrd="0" destOrd="0" presId="urn:microsoft.com/office/officeart/2005/8/layout/vList2"/>
    <dgm:cxn modelId="{DE37C401-F61E-4309-AD85-FE5D59A224E7}" type="presParOf" srcId="{9037B3A7-5F2F-454E-8605-2F5E0212D43A}" destId="{86834897-3128-4828-B6BC-7071C21BB553}" srcOrd="1" destOrd="0" presId="urn:microsoft.com/office/officeart/2005/8/layout/vList2"/>
    <dgm:cxn modelId="{84425F8A-BCD1-4510-BBE1-26FD9A8EF131}" type="presParOf" srcId="{9037B3A7-5F2F-454E-8605-2F5E0212D43A}" destId="{29C2362D-B88B-4296-BE01-9E264D0AED8F}" srcOrd="2" destOrd="0" presId="urn:microsoft.com/office/officeart/2005/8/layout/vList2"/>
    <dgm:cxn modelId="{EEE33E60-5C3E-418B-8ADB-9AFBBAAB2B54}" type="presParOf" srcId="{9037B3A7-5F2F-454E-8605-2F5E0212D43A}" destId="{0D61F3EA-1DB7-4DB5-A2FB-D563C64BB540}" srcOrd="3" destOrd="0" presId="urn:microsoft.com/office/officeart/2005/8/layout/vList2"/>
    <dgm:cxn modelId="{97FF4E6A-28B9-4D53-9A84-15B78E84A502}" type="presParOf" srcId="{9037B3A7-5F2F-454E-8605-2F5E0212D43A}" destId="{ADAF0B6A-9C66-4DB2-A91E-D0DDF9559C4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2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4893568" cy="201203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Kép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2222" y="4136459"/>
            <a:ext cx="1530811" cy="1530811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0098" y="4136459"/>
            <a:ext cx="1439647" cy="143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088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58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3"/>
            <a:ext cx="10862997" cy="1467616"/>
          </a:xfrm>
        </p:spPr>
        <p:txBody>
          <a:bodyPr/>
          <a:lstStyle>
            <a:lvl1pPr marL="0" indent="0" algn="ctr"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</p:txBody>
      </p:sp>
    </p:spTree>
    <p:extLst>
      <p:ext uri="{BB962C8B-B14F-4D97-AF65-F5344CB8AC3E}">
        <p14:creationId xmlns:p14="http://schemas.microsoft.com/office/powerpoint/2010/main" val="415898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7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1"/>
            <a:ext cx="10972800" cy="990600"/>
          </a:xfrm>
          <a:prstGeom prst="rect">
            <a:avLst/>
          </a:prstGeom>
        </p:spPr>
        <p:txBody>
          <a:bodyPr vert="horz" lIns="91430" tIns="45715" rIns="91430" bIns="45715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30" tIns="45715" rIns="91430" bIns="45715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1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536A448-89B3-48C2-9409-8F20C8C0527F}" type="datetimeFigureOut">
              <a:rPr lang="hu-HU" smtClean="0"/>
              <a:pPr/>
              <a:t>2017.01.30.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1" y="18288"/>
            <a:ext cx="5486400" cy="329184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1" y="18288"/>
            <a:ext cx="1422400" cy="329184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1B252281-54EF-4208-9EAB-DA2E5C009AC5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27744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305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61" indent="-182861" algn="l" defTabSz="914305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indent="-182861" algn="l" defTabSz="914305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444" indent="-182861" algn="l" defTabSz="914305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735" indent="-182861" algn="l" defTabSz="914305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597" indent="-137145" algn="l" defTabSz="914305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458" indent="-182861" algn="l" defTabSz="914305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319" indent="-182861" algn="l" defTabSz="914305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180" indent="-182861" algn="l" defTabSz="914305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041" indent="-182861" algn="l" defTabSz="914305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diagramLayout" Target="../diagrams/layout5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diagramData" Target="../diagrams/data5.xml"/><Relationship Id="rId2" Type="http://schemas.openxmlformats.org/officeDocument/2006/relationships/diagramData" Target="../diagrams/data3.xml"/><Relationship Id="rId1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diagramColors" Target="../diagrams/colors5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cap="none" dirty="0" smtClean="0"/>
              <a:t>"New </a:t>
            </a:r>
            <a:r>
              <a:rPr lang="en-US" sz="4800" cap="none" dirty="0"/>
              <a:t>authoritarianism's" legislative tools and actions to control </a:t>
            </a:r>
            <a:r>
              <a:rPr lang="en-US" sz="4800" cap="none" dirty="0" smtClean="0"/>
              <a:t>the media</a:t>
            </a:r>
            <a:endParaRPr lang="en-GB" sz="4800" cap="none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u-HU" sz="2800" dirty="0" smtClean="0"/>
              <a:t>Gábor Polyák</a:t>
            </a:r>
            <a:endParaRPr lang="hu-HU" sz="28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914400" y="5723606"/>
            <a:ext cx="5667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The Media Policies of Europe’s “New Authoritarianism</a:t>
            </a:r>
            <a:r>
              <a:rPr lang="en-GB" i="1" dirty="0" smtClean="0"/>
              <a:t>”</a:t>
            </a:r>
            <a:r>
              <a:rPr lang="hu-HU" i="1" dirty="0" smtClean="0"/>
              <a:t>, LSE, </a:t>
            </a:r>
            <a:r>
              <a:rPr lang="hu-HU" i="1" dirty="0"/>
              <a:t>27 </a:t>
            </a:r>
            <a:r>
              <a:rPr lang="hu-HU" i="1" dirty="0" err="1"/>
              <a:t>January</a:t>
            </a:r>
            <a:r>
              <a:rPr lang="hu-HU" i="1" dirty="0"/>
              <a:t> 2017</a:t>
            </a:r>
            <a:endParaRPr lang="hu-HU" i="1" dirty="0"/>
          </a:p>
        </p:txBody>
      </p:sp>
    </p:spTree>
    <p:extLst>
      <p:ext uri="{BB962C8B-B14F-4D97-AF65-F5344CB8AC3E}">
        <p14:creationId xmlns:p14="http://schemas.microsoft.com/office/powerpoint/2010/main" val="524896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State interventions on media activities</a:t>
            </a:r>
            <a:endParaRPr lang="en-GB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</p:nvPr>
        </p:nvGraphicFramePr>
        <p:xfrm>
          <a:off x="609600" y="1600200"/>
          <a:ext cx="109728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4237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Mechanism of</a:t>
            </a:r>
            <a:r>
              <a:rPr lang="hu-HU" dirty="0" smtClean="0"/>
              <a:t> </a:t>
            </a:r>
            <a:r>
              <a:rPr lang="en-GB" dirty="0" smtClean="0"/>
              <a:t>indirect media freedom restrictions </a:t>
            </a:r>
            <a:endParaRPr lang="en-GB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8368192"/>
              </p:ext>
            </p:extLst>
          </p:nvPr>
        </p:nvGraphicFramePr>
        <p:xfrm>
          <a:off x="609600" y="1524000"/>
          <a:ext cx="10972800" cy="48609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ávnyíl 4"/>
          <p:cNvSpPr/>
          <p:nvPr/>
        </p:nvSpPr>
        <p:spPr>
          <a:xfrm>
            <a:off x="6231680" y="2212358"/>
            <a:ext cx="763809" cy="1458196"/>
          </a:xfrm>
          <a:prstGeom prst="chevron">
            <a:avLst>
              <a:gd name="adj" fmla="val 62310"/>
            </a:avLst>
          </a:pr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" name="Szövegdoboz 2"/>
          <p:cNvSpPr txBox="1"/>
          <p:nvPr/>
        </p:nvSpPr>
        <p:spPr>
          <a:xfrm>
            <a:off x="3937054" y="2563808"/>
            <a:ext cx="1742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prstClr val="black"/>
                </a:solidFill>
              </a:rPr>
              <a:t>vague restrictions on journalistic activities</a:t>
            </a:r>
          </a:p>
        </p:txBody>
      </p:sp>
      <p:sp>
        <p:nvSpPr>
          <p:cNvPr id="6" name="Sávnyíl 5"/>
          <p:cNvSpPr/>
          <p:nvPr/>
        </p:nvSpPr>
        <p:spPr>
          <a:xfrm>
            <a:off x="6231679" y="4778701"/>
            <a:ext cx="763809" cy="1458196"/>
          </a:xfrm>
          <a:prstGeom prst="chevron">
            <a:avLst>
              <a:gd name="adj" fmla="val 62310"/>
            </a:avLst>
          </a:pr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Szövegdoboz 6"/>
          <p:cNvSpPr txBox="1"/>
          <p:nvPr/>
        </p:nvSpPr>
        <p:spPr>
          <a:xfrm>
            <a:off x="6995488" y="4630636"/>
            <a:ext cx="17425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strengthening market positions of government-affiliated enterprises</a:t>
            </a:r>
          </a:p>
        </p:txBody>
      </p:sp>
    </p:spTree>
    <p:extLst>
      <p:ext uri="{BB962C8B-B14F-4D97-AF65-F5344CB8AC3E}">
        <p14:creationId xmlns:p14="http://schemas.microsoft.com/office/powerpoint/2010/main" val="12338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rtalom helye 5"/>
          <p:cNvGraphicFramePr>
            <a:graphicFrameLocks noGrp="1"/>
          </p:cNvGraphicFramePr>
          <p:nvPr>
            <p:ph idx="1"/>
          </p:nvPr>
        </p:nvGraphicFramePr>
        <p:xfrm>
          <a:off x="1380225" y="1061053"/>
          <a:ext cx="10688129" cy="44943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 8"/>
          <p:cNvGraphicFramePr/>
          <p:nvPr/>
        </p:nvGraphicFramePr>
        <p:xfrm>
          <a:off x="1380225" y="5772511"/>
          <a:ext cx="10688129" cy="904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Cím 1"/>
          <p:cNvSpPr>
            <a:spLocks noGrp="1"/>
          </p:cNvSpPr>
          <p:nvPr>
            <p:ph type="title"/>
          </p:nvPr>
        </p:nvSpPr>
        <p:spPr>
          <a:xfrm>
            <a:off x="741872" y="469425"/>
            <a:ext cx="11326481" cy="483079"/>
          </a:xfrm>
        </p:spPr>
        <p:txBody>
          <a:bodyPr>
            <a:noAutofit/>
          </a:bodyPr>
          <a:lstStyle/>
          <a:p>
            <a:r>
              <a:rPr lang="en-GB" sz="3200" dirty="0" smtClean="0"/>
              <a:t>Legislative tools</a:t>
            </a:r>
            <a:endParaRPr lang="en-GB" sz="3200" dirty="0"/>
          </a:p>
        </p:txBody>
      </p:sp>
      <p:graphicFrame>
        <p:nvGraphicFramePr>
          <p:cNvPr id="12" name="Diagram 11"/>
          <p:cNvGraphicFramePr/>
          <p:nvPr/>
        </p:nvGraphicFramePr>
        <p:xfrm>
          <a:off x="120770" y="1061053"/>
          <a:ext cx="1061049" cy="56157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16452087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lágosság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lasszikus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ilágossá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171</Words>
  <Application>Microsoft Office PowerPoint</Application>
  <PresentationFormat>Szélesvásznú</PresentationFormat>
  <Paragraphs>48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6" baseType="lpstr">
      <vt:lpstr>Arial</vt:lpstr>
      <vt:lpstr>Világosság</vt:lpstr>
      <vt:lpstr>"New authoritarianism's" legislative tools and actions to control the media</vt:lpstr>
      <vt:lpstr>State interventions on media activities</vt:lpstr>
      <vt:lpstr>Mechanism of indirect media freedom restrictions </vt:lpstr>
      <vt:lpstr>Legislative tools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"New authoritarianism's" legislative tools and actions to control the media</dc:title>
  <dc:creator>Polyák Gábor</dc:creator>
  <cp:lastModifiedBy>Polyák Gábor</cp:lastModifiedBy>
  <cp:revision>3</cp:revision>
  <dcterms:created xsi:type="dcterms:W3CDTF">2017-01-24T13:19:37Z</dcterms:created>
  <dcterms:modified xsi:type="dcterms:W3CDTF">2017-01-30T14:10:57Z</dcterms:modified>
</cp:coreProperties>
</file>